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 id="2147483897" r:id="rId2"/>
    <p:sldMasterId id="2147483905" r:id="rId3"/>
    <p:sldMasterId id="2147483667" r:id="rId4"/>
  </p:sldMasterIdLst>
  <p:notesMasterIdLst>
    <p:notesMasterId r:id="rId24"/>
  </p:notesMasterIdLst>
  <p:handoutMasterIdLst>
    <p:handoutMasterId r:id="rId25"/>
  </p:handoutMasterIdLst>
  <p:sldIdLst>
    <p:sldId id="353" r:id="rId5"/>
    <p:sldId id="354" r:id="rId6"/>
    <p:sldId id="343" r:id="rId7"/>
    <p:sldId id="362" r:id="rId8"/>
    <p:sldId id="364" r:id="rId9"/>
    <p:sldId id="359" r:id="rId10"/>
    <p:sldId id="373" r:id="rId11"/>
    <p:sldId id="374" r:id="rId12"/>
    <p:sldId id="382" r:id="rId13"/>
    <p:sldId id="375" r:id="rId14"/>
    <p:sldId id="380" r:id="rId15"/>
    <p:sldId id="381" r:id="rId16"/>
    <p:sldId id="384" r:id="rId17"/>
    <p:sldId id="383" r:id="rId18"/>
    <p:sldId id="388" r:id="rId19"/>
    <p:sldId id="385" r:id="rId20"/>
    <p:sldId id="390" r:id="rId21"/>
    <p:sldId id="391" r:id="rId22"/>
    <p:sldId id="387" r:id="rId23"/>
  </p:sldIdLst>
  <p:sldSz cx="9144000" cy="5143500" type="screen16x9"/>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orient="horz" pos="362" userDrawn="1">
          <p15:clr>
            <a:srgbClr val="A4A3A4"/>
          </p15:clr>
        </p15:guide>
        <p15:guide id="3" orient="horz" pos="1042" userDrawn="1">
          <p15:clr>
            <a:srgbClr val="A4A3A4"/>
          </p15:clr>
        </p15:guide>
        <p15:guide id="4" orient="horz" pos="923" userDrawn="1">
          <p15:clr>
            <a:srgbClr val="A4A3A4"/>
          </p15:clr>
        </p15:guide>
        <p15:guide id="5" orient="horz" pos="2907" userDrawn="1">
          <p15:clr>
            <a:srgbClr val="A4A3A4"/>
          </p15:clr>
        </p15:guide>
        <p15:guide id="6" orient="horz" pos="2845" userDrawn="1">
          <p15:clr>
            <a:srgbClr val="A4A3A4"/>
          </p15:clr>
        </p15:guide>
        <p15:guide id="7" orient="horz" pos="3083" userDrawn="1">
          <p15:clr>
            <a:srgbClr val="A4A3A4"/>
          </p15:clr>
        </p15:guide>
        <p15:guide id="8" orient="horz" pos="327" userDrawn="1">
          <p15:clr>
            <a:srgbClr val="A4A3A4"/>
          </p15:clr>
        </p15:guide>
        <p15:guide id="9" orient="horz" pos="905" userDrawn="1">
          <p15:clr>
            <a:srgbClr val="A4A3A4"/>
          </p15:clr>
        </p15:guide>
        <p15:guide id="10" pos="2880" userDrawn="1">
          <p15:clr>
            <a:srgbClr val="A4A3A4"/>
          </p15:clr>
        </p15:guide>
        <p15:guide id="11" pos="725" userDrawn="1">
          <p15:clr>
            <a:srgbClr val="A4A3A4"/>
          </p15:clr>
        </p15:guide>
        <p15:guide id="12" pos="5216" userDrawn="1">
          <p15:clr>
            <a:srgbClr val="A4A3A4"/>
          </p15:clr>
        </p15:guide>
        <p15:guide id="13" pos="5511" userDrawn="1">
          <p15:clr>
            <a:srgbClr val="A4A3A4"/>
          </p15:clr>
        </p15:guide>
        <p15:guide id="14" pos="249" userDrawn="1">
          <p15:clr>
            <a:srgbClr val="A4A3A4"/>
          </p15:clr>
        </p15:guide>
        <p15:guide id="15" pos="1701" userDrawn="1">
          <p15:clr>
            <a:srgbClr val="A4A3A4"/>
          </p15:clr>
        </p15:guide>
        <p15:guide id="16" pos="4717" userDrawn="1">
          <p15:clr>
            <a:srgbClr val="A4A3A4"/>
          </p15:clr>
        </p15:guide>
        <p15:guide id="17" pos="405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272"/>
    <a:srgbClr val="9C037B"/>
    <a:srgbClr val="D0628F"/>
    <a:srgbClr val="000000"/>
    <a:srgbClr val="C1348B"/>
    <a:srgbClr val="9B28B4"/>
    <a:srgbClr val="565294"/>
    <a:srgbClr val="5B6770"/>
    <a:srgbClr val="BD3D97"/>
    <a:srgbClr val="7E3F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53" autoAdjust="0"/>
    <p:restoredTop sz="94660"/>
  </p:normalViewPr>
  <p:slideViewPr>
    <p:cSldViewPr showGuides="1">
      <p:cViewPr varScale="1">
        <p:scale>
          <a:sx n="90" d="100"/>
          <a:sy n="90" d="100"/>
        </p:scale>
        <p:origin x="1122" y="84"/>
      </p:cViewPr>
      <p:guideLst>
        <p:guide orient="horz" pos="1620"/>
        <p:guide orient="horz" pos="362"/>
        <p:guide orient="horz" pos="1042"/>
        <p:guide orient="horz" pos="923"/>
        <p:guide orient="horz" pos="2907"/>
        <p:guide orient="horz" pos="2845"/>
        <p:guide orient="horz" pos="3083"/>
        <p:guide orient="horz" pos="327"/>
        <p:guide orient="horz" pos="905"/>
        <p:guide pos="2880"/>
        <p:guide pos="725"/>
        <p:guide pos="5216"/>
        <p:guide pos="5511"/>
        <p:guide pos="249"/>
        <p:guide pos="1701"/>
        <p:guide pos="4717"/>
        <p:guide pos="4059"/>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120" d="100"/>
          <a:sy n="120" d="100"/>
        </p:scale>
        <p:origin x="4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98056"/>
          </a:xfrm>
          <a:prstGeom prst="rect">
            <a:avLst/>
          </a:prstGeom>
        </p:spPr>
        <p:txBody>
          <a:bodyPr vert="horz" lIns="91440" tIns="45720" rIns="91440" bIns="45720" rtlCol="0"/>
          <a:lstStyle>
            <a:lvl1pPr algn="r">
              <a:defRPr sz="1200"/>
            </a:lvl1pPr>
          </a:lstStyle>
          <a:p>
            <a:fld id="{37736EFC-1E1D-45F4-A589-118CFBF91CDF}" type="datetimeFigureOut">
              <a:rPr lang="fr-FR" smtClean="0"/>
              <a:t>17/11/2025</a:t>
            </a:fld>
            <a:endParaRPr lang="fr-FR" dirty="0"/>
          </a:p>
        </p:txBody>
      </p:sp>
      <p:sp>
        <p:nvSpPr>
          <p:cNvPr id="4" name="Espace réservé du pied de page 3"/>
          <p:cNvSpPr>
            <a:spLocks noGrp="1"/>
          </p:cNvSpPr>
          <p:nvPr>
            <p:ph type="ftr" sz="quarter" idx="2"/>
          </p:nvPr>
        </p:nvSpPr>
        <p:spPr>
          <a:xfrm>
            <a:off x="0" y="9428584"/>
            <a:ext cx="2971800" cy="498055"/>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9428584"/>
            <a:ext cx="2971800" cy="498055"/>
          </a:xfrm>
          <a:prstGeom prst="rect">
            <a:avLst/>
          </a:prstGeom>
        </p:spPr>
        <p:txBody>
          <a:bodyPr vert="horz" lIns="91440" tIns="45720" rIns="91440" bIns="45720" rtlCol="0" anchor="b"/>
          <a:lstStyle>
            <a:lvl1pPr algn="r">
              <a:defRPr sz="1200"/>
            </a:lvl1pPr>
          </a:lstStyle>
          <a:p>
            <a:fld id="{B493DE92-C87B-4156-A8B8-9976F7971452}" type="slidenum">
              <a:rPr lang="fr-FR" smtClean="0"/>
              <a:t>‹N°›</a:t>
            </a:fld>
            <a:endParaRPr lang="fr-FR" dirty="0"/>
          </a:p>
        </p:txBody>
      </p:sp>
    </p:spTree>
    <p:extLst>
      <p:ext uri="{BB962C8B-B14F-4D97-AF65-F5344CB8AC3E}">
        <p14:creationId xmlns:p14="http://schemas.microsoft.com/office/powerpoint/2010/main" val="3411464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17/11/2025</a:t>
            </a:fld>
            <a:endParaRPr lang="fr-FR" dirty="0"/>
          </a:p>
        </p:txBody>
      </p:sp>
      <p:sp>
        <p:nvSpPr>
          <p:cNvPr id="4" name="Espace réservé de l'image des diapositives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2068876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a:t>
            </a:fld>
            <a:endParaRPr lang="fr-FR" dirty="0"/>
          </a:p>
        </p:txBody>
      </p:sp>
    </p:spTree>
    <p:extLst>
      <p:ext uri="{BB962C8B-B14F-4D97-AF65-F5344CB8AC3E}">
        <p14:creationId xmlns:p14="http://schemas.microsoft.com/office/powerpoint/2010/main" val="701961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2</a:t>
            </a:fld>
            <a:endParaRPr lang="fr-FR" dirty="0"/>
          </a:p>
        </p:txBody>
      </p:sp>
    </p:spTree>
    <p:extLst>
      <p:ext uri="{BB962C8B-B14F-4D97-AF65-F5344CB8AC3E}">
        <p14:creationId xmlns:p14="http://schemas.microsoft.com/office/powerpoint/2010/main" val="275412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4</a:t>
            </a:fld>
            <a:endParaRPr lang="fr-FR" dirty="0"/>
          </a:p>
        </p:txBody>
      </p:sp>
    </p:spTree>
    <p:extLst>
      <p:ext uri="{BB962C8B-B14F-4D97-AF65-F5344CB8AC3E}">
        <p14:creationId xmlns:p14="http://schemas.microsoft.com/office/powerpoint/2010/main" val="1497595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6296955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uvertur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DBC14CB-405C-4363-8201-81CE6109DD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pic>
        <p:nvPicPr>
          <p:cNvPr id="6" name="Image 5">
            <a:extLst>
              <a:ext uri="{FF2B5EF4-FFF2-40B4-BE49-F238E27FC236}">
                <a16:creationId xmlns:a16="http://schemas.microsoft.com/office/drawing/2014/main" id="{C3C6F11F-2FBD-4A62-8500-F2044DC46E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2" cy="5143500"/>
          </a:xfrm>
          <a:prstGeom prst="rect">
            <a:avLst/>
          </a:prstGeom>
        </p:spPr>
      </p:pic>
      <p:sp>
        <p:nvSpPr>
          <p:cNvPr id="11" name="ZoneTexte 10"/>
          <p:cNvSpPr txBox="1"/>
          <p:nvPr userDrawn="1"/>
        </p:nvSpPr>
        <p:spPr bwMode="gray">
          <a:xfrm>
            <a:off x="395535" y="4413444"/>
            <a:ext cx="8208911" cy="606578"/>
          </a:xfrm>
          <a:prstGeom prst="rect">
            <a:avLst/>
          </a:prstGeom>
          <a:noFill/>
        </p:spPr>
        <p:txBody>
          <a:bodyPr wrap="square" lIns="36000" tIns="36000" rIns="36000" bIns="36000" rtlCol="0" anchor="b" anchorCtr="0">
            <a:noAutofit/>
          </a:bodyPr>
          <a:lstStyle/>
          <a:p>
            <a:pPr algn="just"/>
            <a:r>
              <a:rPr lang="fr-FR" sz="500" dirty="0">
                <a:solidFill>
                  <a:schemeClr val="bg1"/>
                </a:solidFill>
              </a:rPr>
              <a:t>Ce document et les informations qu’il contient sont la propriété d’Altice France. Il ne doit pas être utilisé à d’autres fins que celles pour lequel il a été établi et transmis. Il ne peut être ni reproduit ni divulgué à des tiers, en tout ou partie, sous quelque forme que ce soit, sans l’accord préalable exprès et écrit du</a:t>
            </a:r>
            <a:r>
              <a:rPr lang="fr-FR" sz="500" baseline="0" dirty="0">
                <a:solidFill>
                  <a:schemeClr val="bg1"/>
                </a:solidFill>
              </a:rPr>
              <a:t> groupe</a:t>
            </a:r>
            <a:r>
              <a:rPr lang="fr-FR" sz="500" dirty="0">
                <a:solidFill>
                  <a:schemeClr val="bg1"/>
                </a:solidFill>
              </a:rPr>
              <a:t>.</a:t>
            </a:r>
          </a:p>
        </p:txBody>
      </p:sp>
      <p:sp>
        <p:nvSpPr>
          <p:cNvPr id="23" name="Espace réservé du texte 8"/>
          <p:cNvSpPr>
            <a:spLocks noGrp="1"/>
          </p:cNvSpPr>
          <p:nvPr>
            <p:ph type="body" sz="quarter" idx="14" hasCustomPrompt="1"/>
          </p:nvPr>
        </p:nvSpPr>
        <p:spPr bwMode="gray">
          <a:xfrm>
            <a:off x="3401615" y="3651870"/>
            <a:ext cx="5472608" cy="1123628"/>
          </a:xfrm>
          <a:prstGeom prst="rect">
            <a:avLst/>
          </a:prstGeom>
        </p:spPr>
        <p:txBody>
          <a:bodyPr lIns="216000" rIns="72000" anchor="t" anchorCtr="0"/>
          <a:lstStyle>
            <a:lvl1pPr marL="0" indent="0" algn="l">
              <a:lnSpc>
                <a:spcPct val="90000"/>
              </a:lnSpc>
              <a:spcAft>
                <a:spcPts val="0"/>
              </a:spcAft>
              <a:buNone/>
              <a:defRPr sz="900" b="1">
                <a:solidFill>
                  <a:schemeClr val="bg1"/>
                </a:solidFill>
              </a:defRPr>
            </a:lvl1pPr>
            <a:lvl2pPr marL="0" algn="l">
              <a:lnSpc>
                <a:spcPct val="100000"/>
              </a:lnSpc>
              <a:spcBef>
                <a:spcPts val="1000"/>
              </a:spcBef>
              <a:spcAft>
                <a:spcPts val="0"/>
              </a:spcAft>
              <a:defRPr sz="1100" b="1" baseline="0">
                <a:solidFill>
                  <a:schemeClr val="tx2"/>
                </a:solidFill>
              </a:defRPr>
            </a:lvl2pPr>
          </a:lstStyle>
          <a:p>
            <a:r>
              <a:rPr lang="fr-FR" dirty="0"/>
              <a:t>DIRECTION</a:t>
            </a:r>
          </a:p>
          <a:p>
            <a:r>
              <a:rPr lang="fr-FR" dirty="0"/>
              <a:t>NOM/PRÉNOM</a:t>
            </a:r>
          </a:p>
          <a:p>
            <a:r>
              <a:rPr lang="fr-FR" dirty="0"/>
              <a:t>TITRE</a:t>
            </a:r>
          </a:p>
        </p:txBody>
      </p:sp>
      <p:sp>
        <p:nvSpPr>
          <p:cNvPr id="24" name="Titre 17"/>
          <p:cNvSpPr>
            <a:spLocks noGrp="1"/>
          </p:cNvSpPr>
          <p:nvPr>
            <p:ph type="title" hasCustomPrompt="1"/>
          </p:nvPr>
        </p:nvSpPr>
        <p:spPr bwMode="gray">
          <a:xfrm>
            <a:off x="3401616" y="1059582"/>
            <a:ext cx="5472608" cy="2522294"/>
          </a:xfrm>
          <a:prstGeom prst="rect">
            <a:avLst/>
          </a:prstGeom>
        </p:spPr>
        <p:txBody>
          <a:bodyPr lIns="216000" tIns="0" rIns="72000" anchor="b" anchorCtr="0"/>
          <a:lstStyle>
            <a:lvl1pPr>
              <a:defRPr sz="4000">
                <a:solidFill>
                  <a:schemeClr val="bg1"/>
                </a:solidFill>
              </a:defRPr>
            </a:lvl1pPr>
          </a:lstStyle>
          <a:p>
            <a:r>
              <a:rPr lang="fr-FR" dirty="0"/>
              <a:t>Gros titre</a:t>
            </a:r>
          </a:p>
        </p:txBody>
      </p:sp>
      <p:sp>
        <p:nvSpPr>
          <p:cNvPr id="7" name="Espace réservé de la date 9">
            <a:extLst>
              <a:ext uri="{FF2B5EF4-FFF2-40B4-BE49-F238E27FC236}">
                <a16:creationId xmlns:a16="http://schemas.microsoft.com/office/drawing/2014/main" id="{F1D8379F-AA97-49AA-AB38-425F46A267B8}"/>
              </a:ext>
            </a:extLst>
          </p:cNvPr>
          <p:cNvSpPr>
            <a:spLocks noGrp="1"/>
          </p:cNvSpPr>
          <p:nvPr>
            <p:ph type="dt" sz="half" idx="2"/>
          </p:nvPr>
        </p:nvSpPr>
        <p:spPr>
          <a:xfrm>
            <a:off x="3405385" y="4545872"/>
            <a:ext cx="5468838" cy="229626"/>
          </a:xfrm>
          <a:prstGeom prst="rect">
            <a:avLst/>
          </a:prstGeom>
        </p:spPr>
        <p:txBody>
          <a:bodyPr vert="horz" lIns="216000" tIns="36000" rIns="36000" bIns="36000" rtlCol="0" anchor="ctr" anchorCtr="0"/>
          <a:lstStyle>
            <a:lvl1pPr algn="l">
              <a:defRPr lang="fr-FR" sz="500" kern="1200" cap="all" baseline="0" smtClean="0">
                <a:solidFill>
                  <a:schemeClr val="bg1"/>
                </a:solidFill>
                <a:latin typeface="+mn-lt"/>
                <a:ea typeface="+mn-ea"/>
                <a:cs typeface="+mn-cs"/>
              </a:defRPr>
            </a:lvl1pPr>
          </a:lstStyle>
          <a:p>
            <a:fld id="{1220C623-2C2F-4CBC-AFA2-DC530D002393}" type="datetime2">
              <a:rPr lang="fr-FR" smtClean="0"/>
              <a:pPr/>
              <a:t>lundi 17 novembre 2025</a:t>
            </a:fld>
            <a:endParaRPr lang="fr-FR" dirty="0"/>
          </a:p>
        </p:txBody>
      </p:sp>
    </p:spTree>
    <p:extLst>
      <p:ext uri="{BB962C8B-B14F-4D97-AF65-F5344CB8AC3E}">
        <p14:creationId xmlns:p14="http://schemas.microsoft.com/office/powerpoint/2010/main" val="385110774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 - Titre et contenu 2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971600" y="411957"/>
            <a:ext cx="7776864" cy="580500"/>
          </a:xfrm>
        </p:spPr>
        <p:txBody>
          <a:bodyPr lIns="36000" tIns="36000" rIns="36000" bIns="36000" anchor="ctr" anchorCtr="0"/>
          <a:lstStyle>
            <a:lvl1pPr>
              <a:defRPr sz="2000">
                <a:solidFill>
                  <a:schemeClr val="tx1"/>
                </a:solidFill>
              </a:defRPr>
            </a:lvl1pPr>
          </a:lstStyle>
          <a:p>
            <a:r>
              <a:rPr lang="fr-FR" noProof="0" dirty="0"/>
              <a:t>Titre</a:t>
            </a:r>
          </a:p>
        </p:txBody>
      </p:sp>
      <p:sp>
        <p:nvSpPr>
          <p:cNvPr id="10" name="Espace réservé du contenu 2"/>
          <p:cNvSpPr>
            <a:spLocks noGrp="1"/>
          </p:cNvSpPr>
          <p:nvPr>
            <p:ph idx="15" hasCustomPrompt="1"/>
          </p:nvPr>
        </p:nvSpPr>
        <p:spPr bwMode="gray">
          <a:xfrm>
            <a:off x="971600" y="1329928"/>
            <a:ext cx="3744416" cy="3186113"/>
          </a:xfrm>
        </p:spPr>
        <p:txBody>
          <a:bodyPr/>
          <a:lstStyle>
            <a:lvl2pPr>
              <a:defRPr/>
            </a:lvl2pPr>
            <a:lvl3pPr>
              <a:defRPr/>
            </a:lvl3pPr>
            <a:lvl4pPr marL="171450" indent="-171450">
              <a:buClr>
                <a:schemeClr val="bg1">
                  <a:lumMod val="50000"/>
                </a:schemeClr>
              </a:buClr>
              <a:buFont typeface="Wingdings" panose="05000000000000000000" pitchFamily="2" charset="2"/>
              <a:buChar char="§"/>
              <a:defRPr baseline="0"/>
            </a:lvl4pPr>
            <a:lvl5pPr marL="306909" indent="-171450">
              <a:buClr>
                <a:schemeClr val="bg1">
                  <a:lumMod val="50000"/>
                </a:schemeClr>
              </a:buClr>
              <a:buFont typeface="Wingdings" panose="05000000000000000000" pitchFamily="2" charset="2"/>
              <a:buChar char="§"/>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9" name="Espace réservé du contenu 2"/>
          <p:cNvSpPr>
            <a:spLocks noGrp="1"/>
          </p:cNvSpPr>
          <p:nvPr>
            <p:ph idx="19" hasCustomPrompt="1"/>
          </p:nvPr>
        </p:nvSpPr>
        <p:spPr bwMode="gray">
          <a:xfrm>
            <a:off x="5004048" y="1329928"/>
            <a:ext cx="3744666" cy="3186113"/>
          </a:xfrm>
        </p:spPr>
        <p:txBody>
          <a:bodyPr/>
          <a:lstStyle>
            <a:lvl2pPr>
              <a:defRPr/>
            </a:lvl2pPr>
            <a:lvl3pPr>
              <a:defRPr/>
            </a:lvl3pPr>
            <a:lvl4pPr>
              <a:buClr>
                <a:schemeClr val="bg1">
                  <a:lumMod val="50000"/>
                </a:schemeClr>
              </a:buClr>
              <a:defRPr baseline="0"/>
            </a:lvl4pPr>
            <a:lvl5pPr>
              <a:buClr>
                <a:schemeClr val="bg1">
                  <a:lumMod val="50000"/>
                </a:schemeClr>
              </a:buClr>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11" name="Espace réservé du texte 4">
            <a:extLst>
              <a:ext uri="{FF2B5EF4-FFF2-40B4-BE49-F238E27FC236}">
                <a16:creationId xmlns:a16="http://schemas.microsoft.com/office/drawing/2014/main" id="{0FB037BC-6663-471C-9B4C-EDE81881C822}"/>
              </a:ext>
            </a:extLst>
          </p:cNvPr>
          <p:cNvSpPr>
            <a:spLocks noGrp="1"/>
          </p:cNvSpPr>
          <p:nvPr>
            <p:ph type="body" sz="quarter" idx="13" hasCustomPrompt="1"/>
          </p:nvPr>
        </p:nvSpPr>
        <p:spPr bwMode="gray">
          <a:xfrm>
            <a:off x="0" y="411956"/>
            <a:ext cx="827584" cy="576000"/>
          </a:xfrm>
          <a:noFill/>
        </p:spPr>
        <p:txBody>
          <a:bodyPr bIns="0" anchor="ctr" anchorCtr="0"/>
          <a:lstStyle>
            <a:lvl1pPr algn="r">
              <a:lnSpc>
                <a:spcPct val="100000"/>
              </a:lnSpc>
              <a:spcBef>
                <a:spcPts val="0"/>
              </a:spcBef>
              <a:spcAft>
                <a:spcPts val="0"/>
              </a:spcAft>
              <a:defRPr sz="3525" spc="-370" baseline="0">
                <a:solidFill>
                  <a:schemeClr val="tx1">
                    <a:alpha val="20000"/>
                  </a:schemeClr>
                </a:solidFill>
                <a:latin typeface="+mj-lt"/>
              </a:defRPr>
            </a:lvl1pPr>
          </a:lstStyle>
          <a:p>
            <a:pPr lvl="0"/>
            <a:r>
              <a:rPr lang="fr-FR" dirty="0"/>
              <a:t>01</a:t>
            </a:r>
          </a:p>
        </p:txBody>
      </p:sp>
      <p:sp>
        <p:nvSpPr>
          <p:cNvPr id="3" name="Espace réservé de la date 2">
            <a:extLst>
              <a:ext uri="{FF2B5EF4-FFF2-40B4-BE49-F238E27FC236}">
                <a16:creationId xmlns:a16="http://schemas.microsoft.com/office/drawing/2014/main" id="{9430AD94-F522-495E-8E70-E5F149828699}"/>
              </a:ext>
            </a:extLst>
          </p:cNvPr>
          <p:cNvSpPr>
            <a:spLocks noGrp="1"/>
          </p:cNvSpPr>
          <p:nvPr>
            <p:ph type="dt" sz="half" idx="20"/>
          </p:nvPr>
        </p:nvSpPr>
        <p:spPr/>
        <p:txBody>
          <a:bodyPr/>
          <a:lstStyle/>
          <a:p>
            <a:fld id="{AC902A3E-31A3-4230-BE92-BE3DD1845C7E}" type="datetime2">
              <a:rPr lang="fr-FR" smtClean="0"/>
              <a:t>lundi 17 novembre 2025</a:t>
            </a:fld>
            <a:endParaRPr lang="fr-FR" dirty="0"/>
          </a:p>
        </p:txBody>
      </p:sp>
      <p:sp>
        <p:nvSpPr>
          <p:cNvPr id="4" name="Espace réservé du pied de page 3">
            <a:extLst>
              <a:ext uri="{FF2B5EF4-FFF2-40B4-BE49-F238E27FC236}">
                <a16:creationId xmlns:a16="http://schemas.microsoft.com/office/drawing/2014/main" id="{1AD960B7-E802-47F9-8020-38846CE9AE7A}"/>
              </a:ext>
            </a:extLst>
          </p:cNvPr>
          <p:cNvSpPr>
            <a:spLocks noGrp="1"/>
          </p:cNvSpPr>
          <p:nvPr>
            <p:ph type="ftr" sz="quarter" idx="21"/>
          </p:nvPr>
        </p:nvSpPr>
        <p:spPr/>
        <p:txBody>
          <a:bodyPr/>
          <a:lstStyle/>
          <a:p>
            <a:r>
              <a:rPr lang="en-GB" b="1"/>
              <a:t>TITRE PRÉSENTATION – AUTEUR - DIRECTION</a:t>
            </a:r>
            <a:endParaRPr lang="en-GB" dirty="0"/>
          </a:p>
        </p:txBody>
      </p:sp>
      <p:sp>
        <p:nvSpPr>
          <p:cNvPr id="5" name="Espace réservé du numéro de diapositive 4">
            <a:extLst>
              <a:ext uri="{FF2B5EF4-FFF2-40B4-BE49-F238E27FC236}">
                <a16:creationId xmlns:a16="http://schemas.microsoft.com/office/drawing/2014/main" id="{696C2C78-F1F6-4711-8D6C-25BD65EBCC3E}"/>
              </a:ext>
            </a:extLst>
          </p:cNvPr>
          <p:cNvSpPr>
            <a:spLocks noGrp="1"/>
          </p:cNvSpPr>
          <p:nvPr>
            <p:ph type="sldNum" sz="quarter" idx="2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291492311"/>
      </p:ext>
    </p:extLst>
  </p:cSld>
  <p:clrMapOvr>
    <a:masterClrMapping/>
  </p:clrMapOvr>
  <p:extLst>
    <p:ext uri="{DCECCB84-F9BA-43D5-87BE-67443E8EF086}">
      <p15:sldGuideLst xmlns:p15="http://schemas.microsoft.com/office/powerpoint/2012/main">
        <p15:guide id="1" orient="horz" pos="1620">
          <p15:clr>
            <a:srgbClr val="FBAE40"/>
          </p15:clr>
        </p15:guide>
        <p15:guide id="2" pos="612">
          <p15:clr>
            <a:srgbClr val="FBAE40"/>
          </p15:clr>
        </p15:guide>
        <p15:guide id="3" pos="306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 - Titre et tableau">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971600" y="411957"/>
            <a:ext cx="7776864" cy="580500"/>
          </a:xfrm>
        </p:spPr>
        <p:txBody>
          <a:bodyPr lIns="36000" tIns="36000" rIns="36000" bIns="36000" anchor="ctr" anchorCtr="0"/>
          <a:lstStyle>
            <a:lvl1pPr>
              <a:defRPr>
                <a:solidFill>
                  <a:schemeClr val="tx1"/>
                </a:solidFill>
              </a:defRPr>
            </a:lvl1pPr>
          </a:lstStyle>
          <a:p>
            <a:r>
              <a:rPr lang="fr-FR" noProof="0" dirty="0"/>
              <a:t>Titre</a:t>
            </a:r>
          </a:p>
        </p:txBody>
      </p:sp>
      <p:sp>
        <p:nvSpPr>
          <p:cNvPr id="11" name="Espace réservé du tableau 18"/>
          <p:cNvSpPr>
            <a:spLocks noGrp="1"/>
          </p:cNvSpPr>
          <p:nvPr>
            <p:ph type="tbl" sz="quarter" idx="19" hasCustomPrompt="1"/>
          </p:nvPr>
        </p:nvSpPr>
        <p:spPr bwMode="gray">
          <a:xfrm>
            <a:off x="971600" y="1329928"/>
            <a:ext cx="7777115" cy="2753990"/>
          </a:xfrm>
        </p:spPr>
        <p:txBody>
          <a:bodyPr tIns="900000" anchor="ctr" anchorCtr="0"/>
          <a:lstStyle>
            <a:lvl1pPr marL="0" marR="0" indent="0" algn="ctr" defTabSz="685800" rtl="0" eaLnBrk="1" fontAlgn="auto" latinLnBrk="0" hangingPunct="1">
              <a:lnSpc>
                <a:spcPct val="100000"/>
              </a:lnSpc>
              <a:spcBef>
                <a:spcPts val="0"/>
              </a:spcBef>
              <a:spcAft>
                <a:spcPts val="0"/>
              </a:spcAft>
              <a:buClrTx/>
              <a:buSzTx/>
              <a:buFont typeface="Arial" pitchFamily="34" charset="0"/>
              <a:buNone/>
              <a:tabLst/>
              <a:defRPr sz="900" baseline="0"/>
            </a:lvl1pPr>
          </a:lstStyle>
          <a:p>
            <a:r>
              <a:rPr lang="fr-FR" noProof="0" dirty="0"/>
              <a:t>Sélectionner l’icône pour insérer un tableau</a:t>
            </a:r>
          </a:p>
        </p:txBody>
      </p:sp>
      <p:sp>
        <p:nvSpPr>
          <p:cNvPr id="12" name="Espace réservé du texte 4">
            <a:extLst>
              <a:ext uri="{FF2B5EF4-FFF2-40B4-BE49-F238E27FC236}">
                <a16:creationId xmlns:a16="http://schemas.microsoft.com/office/drawing/2014/main" id="{D66943F5-6619-4547-AB35-E4607E17C709}"/>
              </a:ext>
            </a:extLst>
          </p:cNvPr>
          <p:cNvSpPr>
            <a:spLocks noGrp="1"/>
          </p:cNvSpPr>
          <p:nvPr>
            <p:ph type="body" sz="quarter" idx="13" hasCustomPrompt="1"/>
          </p:nvPr>
        </p:nvSpPr>
        <p:spPr bwMode="gray">
          <a:xfrm>
            <a:off x="0" y="411956"/>
            <a:ext cx="827584" cy="576000"/>
          </a:xfrm>
          <a:noFill/>
        </p:spPr>
        <p:txBody>
          <a:bodyPr bIns="0" anchor="ctr" anchorCtr="0"/>
          <a:lstStyle>
            <a:lvl1pPr algn="r">
              <a:lnSpc>
                <a:spcPct val="100000"/>
              </a:lnSpc>
              <a:spcBef>
                <a:spcPts val="0"/>
              </a:spcBef>
              <a:spcAft>
                <a:spcPts val="0"/>
              </a:spcAft>
              <a:defRPr sz="3525" spc="-370" baseline="0">
                <a:solidFill>
                  <a:schemeClr val="tx1">
                    <a:alpha val="20000"/>
                  </a:schemeClr>
                </a:solidFill>
                <a:latin typeface="+mj-lt"/>
              </a:defRPr>
            </a:lvl1pPr>
          </a:lstStyle>
          <a:p>
            <a:pPr lvl="0"/>
            <a:r>
              <a:rPr lang="fr-FR" dirty="0"/>
              <a:t>01</a:t>
            </a:r>
          </a:p>
        </p:txBody>
      </p:sp>
      <p:sp>
        <p:nvSpPr>
          <p:cNvPr id="3" name="Espace réservé de la date 2">
            <a:extLst>
              <a:ext uri="{FF2B5EF4-FFF2-40B4-BE49-F238E27FC236}">
                <a16:creationId xmlns:a16="http://schemas.microsoft.com/office/drawing/2014/main" id="{8F3B9D66-E302-4356-9A80-9CE6B9A213F5}"/>
              </a:ext>
            </a:extLst>
          </p:cNvPr>
          <p:cNvSpPr>
            <a:spLocks noGrp="1"/>
          </p:cNvSpPr>
          <p:nvPr>
            <p:ph type="dt" sz="half" idx="20"/>
          </p:nvPr>
        </p:nvSpPr>
        <p:spPr/>
        <p:txBody>
          <a:bodyPr/>
          <a:lstStyle/>
          <a:p>
            <a:fld id="{28DFBDAA-0CB4-4FC6-88FF-D2DA13591D4B}" type="datetime2">
              <a:rPr lang="fr-FR" smtClean="0"/>
              <a:t>lundi 17 novembre 2025</a:t>
            </a:fld>
            <a:endParaRPr lang="fr-FR" dirty="0"/>
          </a:p>
        </p:txBody>
      </p:sp>
      <p:sp>
        <p:nvSpPr>
          <p:cNvPr id="4" name="Espace réservé du pied de page 3">
            <a:extLst>
              <a:ext uri="{FF2B5EF4-FFF2-40B4-BE49-F238E27FC236}">
                <a16:creationId xmlns:a16="http://schemas.microsoft.com/office/drawing/2014/main" id="{A45A4B85-1A55-40F7-B6E7-DF9493547EB2}"/>
              </a:ext>
            </a:extLst>
          </p:cNvPr>
          <p:cNvSpPr>
            <a:spLocks noGrp="1"/>
          </p:cNvSpPr>
          <p:nvPr>
            <p:ph type="ftr" sz="quarter" idx="21"/>
          </p:nvPr>
        </p:nvSpPr>
        <p:spPr/>
        <p:txBody>
          <a:bodyPr/>
          <a:lstStyle/>
          <a:p>
            <a:r>
              <a:rPr lang="en-GB" b="1"/>
              <a:t>TITRE PRÉSENTATION – AUTEUR - DIRECTION</a:t>
            </a:r>
            <a:endParaRPr lang="en-GB" dirty="0"/>
          </a:p>
        </p:txBody>
      </p:sp>
      <p:sp>
        <p:nvSpPr>
          <p:cNvPr id="5" name="Espace réservé du numéro de diapositive 4">
            <a:extLst>
              <a:ext uri="{FF2B5EF4-FFF2-40B4-BE49-F238E27FC236}">
                <a16:creationId xmlns:a16="http://schemas.microsoft.com/office/drawing/2014/main" id="{6238145B-8E34-4101-8112-9729F4B1759A}"/>
              </a:ext>
            </a:extLst>
          </p:cNvPr>
          <p:cNvSpPr>
            <a:spLocks noGrp="1"/>
          </p:cNvSpPr>
          <p:nvPr>
            <p:ph type="sldNum" sz="quarter" idx="2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045142422"/>
      </p:ext>
    </p:extLst>
  </p:cSld>
  <p:clrMapOvr>
    <a:masterClrMapping/>
  </p:clrMapOvr>
  <p:extLst>
    <p:ext uri="{DCECCB84-F9BA-43D5-87BE-67443E8EF086}">
      <p15:sldGuideLst xmlns:p15="http://schemas.microsoft.com/office/powerpoint/2012/main">
        <p15:guide id="1" orient="horz" pos="1620">
          <p15:clr>
            <a:srgbClr val="FBAE40"/>
          </p15:clr>
        </p15:guide>
        <p15:guide id="2" pos="612">
          <p15:clr>
            <a:srgbClr val="FBAE40"/>
          </p15:clr>
        </p15:guide>
        <p15:guide id="3" pos="306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 - Titre, texte et imag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971600" y="411957"/>
            <a:ext cx="7776864" cy="580500"/>
          </a:xfrm>
        </p:spPr>
        <p:txBody>
          <a:bodyPr lIns="36000" tIns="36000" rIns="36000" bIns="36000" anchor="ctr" anchorCtr="0"/>
          <a:lstStyle>
            <a:lvl1pPr>
              <a:defRPr>
                <a:solidFill>
                  <a:schemeClr val="tx1"/>
                </a:solidFill>
              </a:defRPr>
            </a:lvl1pPr>
          </a:lstStyle>
          <a:p>
            <a:r>
              <a:rPr lang="fr-FR" noProof="0" dirty="0"/>
              <a:t>Titre</a:t>
            </a:r>
          </a:p>
        </p:txBody>
      </p:sp>
      <p:sp>
        <p:nvSpPr>
          <p:cNvPr id="9" name="Espace réservé du contenu 2"/>
          <p:cNvSpPr>
            <a:spLocks noGrp="1"/>
          </p:cNvSpPr>
          <p:nvPr>
            <p:ph idx="19" hasCustomPrompt="1"/>
          </p:nvPr>
        </p:nvSpPr>
        <p:spPr bwMode="gray">
          <a:xfrm>
            <a:off x="5004048" y="1329928"/>
            <a:ext cx="3744666" cy="3186113"/>
          </a:xfrm>
        </p:spPr>
        <p:txBody>
          <a:bodyPr/>
          <a:lstStyle>
            <a:lvl2pPr>
              <a:defRPr/>
            </a:lvl2pPr>
            <a:lvl3pPr>
              <a:defRPr/>
            </a:lvl3pPr>
            <a:lvl4pPr>
              <a:buClr>
                <a:schemeClr val="bg1">
                  <a:lumMod val="50000"/>
                </a:schemeClr>
              </a:buClr>
              <a:defRPr baseline="0"/>
            </a:lvl4pPr>
            <a:lvl5pPr>
              <a:buClr>
                <a:schemeClr val="bg1">
                  <a:lumMod val="50000"/>
                </a:schemeClr>
              </a:buClr>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11" name="Espace réservé pour une image  10"/>
          <p:cNvSpPr>
            <a:spLocks noGrp="1"/>
          </p:cNvSpPr>
          <p:nvPr>
            <p:ph type="pic" sz="quarter" idx="15" hasCustomPrompt="1"/>
          </p:nvPr>
        </p:nvSpPr>
        <p:spPr bwMode="gray">
          <a:xfrm>
            <a:off x="971600" y="1327563"/>
            <a:ext cx="3744416" cy="3188478"/>
          </a:xfrm>
        </p:spPr>
        <p:txBody>
          <a:bodyPr tIns="900000" anchor="ctr" anchorCtr="0"/>
          <a:lstStyle>
            <a:lvl1pPr marL="0" marR="0" indent="0" algn="ctr" defTabSz="685800" rtl="0" eaLnBrk="1" fontAlgn="auto" latinLnBrk="0" hangingPunct="1">
              <a:lnSpc>
                <a:spcPct val="100000"/>
              </a:lnSpc>
              <a:spcBef>
                <a:spcPts val="0"/>
              </a:spcBef>
              <a:spcAft>
                <a:spcPts val="0"/>
              </a:spcAft>
              <a:buClrTx/>
              <a:buSzTx/>
              <a:buFont typeface="Arial" pitchFamily="34" charset="0"/>
              <a:buNone/>
              <a:tabLst/>
              <a:defRPr sz="900"/>
            </a:lvl1pPr>
          </a:lstStyle>
          <a:p>
            <a:r>
              <a:rPr lang="fr-FR" noProof="0" dirty="0"/>
              <a:t>Sélectionner l’icône pour insérer une image</a:t>
            </a:r>
          </a:p>
        </p:txBody>
      </p:sp>
      <p:sp>
        <p:nvSpPr>
          <p:cNvPr id="10" name="Espace réservé du texte 4">
            <a:extLst>
              <a:ext uri="{FF2B5EF4-FFF2-40B4-BE49-F238E27FC236}">
                <a16:creationId xmlns:a16="http://schemas.microsoft.com/office/drawing/2014/main" id="{BE78F0E9-B6F5-4C7A-BFDB-D54D4F63322E}"/>
              </a:ext>
            </a:extLst>
          </p:cNvPr>
          <p:cNvSpPr>
            <a:spLocks noGrp="1"/>
          </p:cNvSpPr>
          <p:nvPr>
            <p:ph type="body" sz="quarter" idx="13" hasCustomPrompt="1"/>
          </p:nvPr>
        </p:nvSpPr>
        <p:spPr bwMode="gray">
          <a:xfrm>
            <a:off x="0" y="411956"/>
            <a:ext cx="827584" cy="576000"/>
          </a:xfrm>
          <a:noFill/>
        </p:spPr>
        <p:txBody>
          <a:bodyPr bIns="0" anchor="ctr" anchorCtr="0"/>
          <a:lstStyle>
            <a:lvl1pPr algn="r">
              <a:lnSpc>
                <a:spcPct val="100000"/>
              </a:lnSpc>
              <a:spcBef>
                <a:spcPts val="0"/>
              </a:spcBef>
              <a:spcAft>
                <a:spcPts val="0"/>
              </a:spcAft>
              <a:defRPr sz="3525" spc="-370" baseline="0">
                <a:solidFill>
                  <a:schemeClr val="tx1">
                    <a:alpha val="20000"/>
                  </a:schemeClr>
                </a:solidFill>
                <a:latin typeface="+mj-lt"/>
              </a:defRPr>
            </a:lvl1pPr>
          </a:lstStyle>
          <a:p>
            <a:pPr lvl="0"/>
            <a:r>
              <a:rPr lang="fr-FR" dirty="0"/>
              <a:t>01</a:t>
            </a:r>
          </a:p>
        </p:txBody>
      </p:sp>
      <p:sp>
        <p:nvSpPr>
          <p:cNvPr id="3" name="Espace réservé de la date 2">
            <a:extLst>
              <a:ext uri="{FF2B5EF4-FFF2-40B4-BE49-F238E27FC236}">
                <a16:creationId xmlns:a16="http://schemas.microsoft.com/office/drawing/2014/main" id="{60FEB063-E4EB-446F-8AD6-8A84DED5892E}"/>
              </a:ext>
            </a:extLst>
          </p:cNvPr>
          <p:cNvSpPr>
            <a:spLocks noGrp="1"/>
          </p:cNvSpPr>
          <p:nvPr>
            <p:ph type="dt" sz="half" idx="20"/>
          </p:nvPr>
        </p:nvSpPr>
        <p:spPr/>
        <p:txBody>
          <a:bodyPr/>
          <a:lstStyle/>
          <a:p>
            <a:fld id="{5E426634-8E8A-48AF-B33E-1F3955E830F6}" type="datetime2">
              <a:rPr lang="fr-FR" smtClean="0"/>
              <a:t>lundi 17 novembre 2025</a:t>
            </a:fld>
            <a:endParaRPr lang="fr-FR" dirty="0"/>
          </a:p>
        </p:txBody>
      </p:sp>
      <p:sp>
        <p:nvSpPr>
          <p:cNvPr id="4" name="Espace réservé du pied de page 3">
            <a:extLst>
              <a:ext uri="{FF2B5EF4-FFF2-40B4-BE49-F238E27FC236}">
                <a16:creationId xmlns:a16="http://schemas.microsoft.com/office/drawing/2014/main" id="{C2E0CAFA-EA4E-49F0-84D7-0D7EC120C25D}"/>
              </a:ext>
            </a:extLst>
          </p:cNvPr>
          <p:cNvSpPr>
            <a:spLocks noGrp="1"/>
          </p:cNvSpPr>
          <p:nvPr>
            <p:ph type="ftr" sz="quarter" idx="21"/>
          </p:nvPr>
        </p:nvSpPr>
        <p:spPr/>
        <p:txBody>
          <a:bodyPr/>
          <a:lstStyle/>
          <a:p>
            <a:r>
              <a:rPr lang="en-GB" b="1"/>
              <a:t>TITRE PRÉSENTATION – AUTEUR - DIRECTION</a:t>
            </a:r>
            <a:endParaRPr lang="en-GB" dirty="0"/>
          </a:p>
        </p:txBody>
      </p:sp>
      <p:sp>
        <p:nvSpPr>
          <p:cNvPr id="5" name="Espace réservé du numéro de diapositive 4">
            <a:extLst>
              <a:ext uri="{FF2B5EF4-FFF2-40B4-BE49-F238E27FC236}">
                <a16:creationId xmlns:a16="http://schemas.microsoft.com/office/drawing/2014/main" id="{D444FFFD-4670-43DB-AB08-EA4D09C3253C}"/>
              </a:ext>
            </a:extLst>
          </p:cNvPr>
          <p:cNvSpPr>
            <a:spLocks noGrp="1"/>
          </p:cNvSpPr>
          <p:nvPr>
            <p:ph type="sldNum" sz="quarter" idx="2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759156279"/>
      </p:ext>
    </p:extLst>
  </p:cSld>
  <p:clrMapOvr>
    <a:masterClrMapping/>
  </p:clrMapOvr>
  <p:extLst>
    <p:ext uri="{DCECCB84-F9BA-43D5-87BE-67443E8EF086}">
      <p15:sldGuideLst xmlns:p15="http://schemas.microsoft.com/office/powerpoint/2012/main">
        <p15:guide id="1" orient="horz" pos="1620">
          <p15:clr>
            <a:srgbClr val="FBAE40"/>
          </p15:clr>
        </p15:guide>
        <p15:guide id="2" pos="612">
          <p15:clr>
            <a:srgbClr val="FBAE40"/>
          </p15:clr>
        </p15:guide>
        <p15:guide id="3" pos="306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erci">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8E03563-EFBF-4CF9-87E1-F29D2048C094}"/>
              </a:ext>
            </a:extLst>
          </p:cNvPr>
          <p:cNvSpPr>
            <a:spLocks noGrp="1"/>
          </p:cNvSpPr>
          <p:nvPr>
            <p:ph type="dt" sz="half" idx="10"/>
          </p:nvPr>
        </p:nvSpPr>
        <p:spPr/>
        <p:txBody>
          <a:bodyPr/>
          <a:lstStyle/>
          <a:p>
            <a:fld id="{03B5472C-81D9-46BA-BDED-F2DADC0EFCF1}" type="datetime2">
              <a:rPr lang="fr-FR" smtClean="0"/>
              <a:t>lundi 17 novembre 2025</a:t>
            </a:fld>
            <a:endParaRPr lang="fr-FR" dirty="0"/>
          </a:p>
        </p:txBody>
      </p:sp>
      <p:sp>
        <p:nvSpPr>
          <p:cNvPr id="3" name="Espace réservé du pied de page 2">
            <a:extLst>
              <a:ext uri="{FF2B5EF4-FFF2-40B4-BE49-F238E27FC236}">
                <a16:creationId xmlns:a16="http://schemas.microsoft.com/office/drawing/2014/main" id="{9BA2F09F-6A05-4059-A229-AB8CAE893F36}"/>
              </a:ext>
            </a:extLst>
          </p:cNvPr>
          <p:cNvSpPr>
            <a:spLocks noGrp="1"/>
          </p:cNvSpPr>
          <p:nvPr>
            <p:ph type="ftr" sz="quarter" idx="11"/>
          </p:nvPr>
        </p:nvSpPr>
        <p:spPr/>
        <p:txBody>
          <a:bodyPr/>
          <a:lstStyle/>
          <a:p>
            <a:r>
              <a:rPr lang="en-GB" b="1"/>
              <a:t>TITRE PRÉSENTATION – AUTEUR - DIRECTION</a:t>
            </a:r>
            <a:endParaRPr lang="en-GB" dirty="0"/>
          </a:p>
        </p:txBody>
      </p:sp>
      <p:sp>
        <p:nvSpPr>
          <p:cNvPr id="4" name="Espace réservé du numéro de diapositive 3">
            <a:extLst>
              <a:ext uri="{FF2B5EF4-FFF2-40B4-BE49-F238E27FC236}">
                <a16:creationId xmlns:a16="http://schemas.microsoft.com/office/drawing/2014/main" id="{39CAF1DB-050B-426F-8BA9-851C2E1F4813}"/>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6048727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sp>
        <p:nvSpPr>
          <p:cNvPr id="10" name="Rectangle 9">
            <a:extLst>
              <a:ext uri="{FF2B5EF4-FFF2-40B4-BE49-F238E27FC236}">
                <a16:creationId xmlns:a16="http://schemas.microsoft.com/office/drawing/2014/main" id="{B29CD380-281A-4B49-8DDE-598EFEA5FB5D}"/>
              </a:ext>
            </a:extLst>
          </p:cNvPr>
          <p:cNvSpPr/>
          <p:nvPr userDrawn="1"/>
        </p:nvSpPr>
        <p:spPr>
          <a:xfrm>
            <a:off x="2555776" y="0"/>
            <a:ext cx="6588224"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7" name="Image 6">
            <a:extLst>
              <a:ext uri="{FF2B5EF4-FFF2-40B4-BE49-F238E27FC236}">
                <a16:creationId xmlns:a16="http://schemas.microsoft.com/office/drawing/2014/main" id="{142ADDE9-8A5E-446F-AF75-FB227ABC38E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01</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tx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tx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spTree>
    <p:extLst>
      <p:ext uri="{BB962C8B-B14F-4D97-AF65-F5344CB8AC3E}">
        <p14:creationId xmlns:p14="http://schemas.microsoft.com/office/powerpoint/2010/main" val="1709556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Rectangle 9">
            <a:extLst>
              <a:ext uri="{FF2B5EF4-FFF2-40B4-BE49-F238E27FC236}">
                <a16:creationId xmlns:a16="http://schemas.microsoft.com/office/drawing/2014/main" id="{B29CD380-281A-4B49-8DDE-598EFEA5FB5D}"/>
              </a:ext>
            </a:extLst>
          </p:cNvPr>
          <p:cNvSpPr/>
          <p:nvPr userDrawn="1"/>
        </p:nvSpPr>
        <p:spPr>
          <a:xfrm>
            <a:off x="2555776" y="0"/>
            <a:ext cx="6588224"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02</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tx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tx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pic>
        <p:nvPicPr>
          <p:cNvPr id="11" name="Image 10">
            <a:extLst>
              <a:ext uri="{FF2B5EF4-FFF2-40B4-BE49-F238E27FC236}">
                <a16:creationId xmlns:a16="http://schemas.microsoft.com/office/drawing/2014/main" id="{E9DB886D-8D2B-42FC-9E92-79FBEDC3EA2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Tree>
    <p:extLst>
      <p:ext uri="{BB962C8B-B14F-4D97-AF65-F5344CB8AC3E}">
        <p14:creationId xmlns:p14="http://schemas.microsoft.com/office/powerpoint/2010/main" val="138599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Rectangle 9">
            <a:extLst>
              <a:ext uri="{FF2B5EF4-FFF2-40B4-BE49-F238E27FC236}">
                <a16:creationId xmlns:a16="http://schemas.microsoft.com/office/drawing/2014/main" id="{B29CD380-281A-4B49-8DDE-598EFEA5FB5D}"/>
              </a:ext>
            </a:extLst>
          </p:cNvPr>
          <p:cNvSpPr/>
          <p:nvPr userDrawn="1"/>
        </p:nvSpPr>
        <p:spPr>
          <a:xfrm>
            <a:off x="2555776" y="0"/>
            <a:ext cx="6588224"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03</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tx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tx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pic>
        <p:nvPicPr>
          <p:cNvPr id="11" name="Image 10">
            <a:extLst>
              <a:ext uri="{FF2B5EF4-FFF2-40B4-BE49-F238E27FC236}">
                <a16:creationId xmlns:a16="http://schemas.microsoft.com/office/drawing/2014/main" id="{49829677-AFC4-4728-B9F8-1F5DE1C16F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Tree>
    <p:extLst>
      <p:ext uri="{BB962C8B-B14F-4D97-AF65-F5344CB8AC3E}">
        <p14:creationId xmlns:p14="http://schemas.microsoft.com/office/powerpoint/2010/main" val="345212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54" y="0"/>
            <a:ext cx="9141291" cy="5143500"/>
          </a:xfrm>
          <a:prstGeom prst="rect">
            <a:avLst/>
          </a:prstGeom>
        </p:spPr>
      </p:pic>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01</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bg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bg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pic>
        <p:nvPicPr>
          <p:cNvPr id="10" name="Image 9">
            <a:extLst>
              <a:ext uri="{FF2B5EF4-FFF2-40B4-BE49-F238E27FC236}">
                <a16:creationId xmlns:a16="http://schemas.microsoft.com/office/drawing/2014/main" id="{150E1D6C-56D0-4AA8-95C3-D3A802E69A8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Tree>
    <p:extLst>
      <p:ext uri="{BB962C8B-B14F-4D97-AF65-F5344CB8AC3E}">
        <p14:creationId xmlns:p14="http://schemas.microsoft.com/office/powerpoint/2010/main" val="241379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02</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bg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bg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pic>
        <p:nvPicPr>
          <p:cNvPr id="10" name="Image 9">
            <a:extLst>
              <a:ext uri="{FF2B5EF4-FFF2-40B4-BE49-F238E27FC236}">
                <a16:creationId xmlns:a16="http://schemas.microsoft.com/office/drawing/2014/main" id="{A9BB57FC-FD8B-4183-88D9-95556B85C08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Tree>
    <p:extLst>
      <p:ext uri="{BB962C8B-B14F-4D97-AF65-F5344CB8AC3E}">
        <p14:creationId xmlns:p14="http://schemas.microsoft.com/office/powerpoint/2010/main" val="4055181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hapitre B">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17977E5-D55A-46FE-B31E-2E7756DB5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Espace réservé du texte 5"/>
          <p:cNvSpPr>
            <a:spLocks noGrp="1"/>
          </p:cNvSpPr>
          <p:nvPr>
            <p:ph type="body" sz="quarter" idx="15" hasCustomPrompt="1"/>
          </p:nvPr>
        </p:nvSpPr>
        <p:spPr bwMode="gray">
          <a:xfrm>
            <a:off x="1043608" y="483518"/>
            <a:ext cx="3457418" cy="2448272"/>
          </a:xfrm>
          <a:prstGeom prst="rect">
            <a:avLst/>
          </a:prstGeom>
          <a:noFill/>
        </p:spPr>
        <p:txBody>
          <a:bodyPr lIns="180000" tIns="180000" rIns="180000" bIns="180000" anchor="ctr" anchorCtr="0"/>
          <a:lstStyle>
            <a:lvl1pPr algn="r">
              <a:defRPr sz="19900" b="1" spc="-3000" baseline="0">
                <a:solidFill>
                  <a:schemeClr val="tx1">
                    <a:alpha val="13000"/>
                  </a:schemeClr>
                </a:solidFill>
              </a:defRPr>
            </a:lvl1pPr>
          </a:lstStyle>
          <a:p>
            <a:pPr lvl="0"/>
            <a:r>
              <a:rPr lang="fr-FR" dirty="0"/>
              <a:t>03</a:t>
            </a:r>
            <a:endParaRPr lang="en-GB" dirty="0"/>
          </a:p>
        </p:txBody>
      </p:sp>
      <p:sp>
        <p:nvSpPr>
          <p:cNvPr id="4" name="Titre 3"/>
          <p:cNvSpPr>
            <a:spLocks noGrp="1"/>
          </p:cNvSpPr>
          <p:nvPr>
            <p:ph type="title"/>
          </p:nvPr>
        </p:nvSpPr>
        <p:spPr bwMode="gray">
          <a:xfrm>
            <a:off x="2357344" y="1789002"/>
            <a:ext cx="6048672" cy="972107"/>
          </a:xfrm>
          <a:prstGeom prst="rect">
            <a:avLst/>
          </a:prstGeom>
        </p:spPr>
        <p:txBody>
          <a:bodyPr lIns="288000" tIns="0" rIns="72000" anchor="b" anchorCtr="0"/>
          <a:lstStyle>
            <a:lvl1pPr>
              <a:lnSpc>
                <a:spcPct val="80000"/>
              </a:lnSpc>
              <a:defRPr sz="2400">
                <a:solidFill>
                  <a:schemeClr val="bg1"/>
                </a:solidFill>
              </a:defRPr>
            </a:lvl1pPr>
          </a:lstStyle>
          <a:p>
            <a:r>
              <a:rPr lang="fr-FR" dirty="0"/>
              <a:t>Modifiez le style du titre</a:t>
            </a:r>
            <a:endParaRPr lang="en-GB" dirty="0"/>
          </a:p>
        </p:txBody>
      </p:sp>
      <p:sp>
        <p:nvSpPr>
          <p:cNvPr id="9" name="Espace réservé du texte 8"/>
          <p:cNvSpPr>
            <a:spLocks noGrp="1"/>
          </p:cNvSpPr>
          <p:nvPr>
            <p:ph type="body" sz="quarter" idx="14" hasCustomPrompt="1"/>
          </p:nvPr>
        </p:nvSpPr>
        <p:spPr bwMode="gray">
          <a:xfrm>
            <a:off x="2357344" y="2761109"/>
            <a:ext cx="6048672" cy="990020"/>
          </a:xfrm>
          <a:prstGeom prst="rect">
            <a:avLst/>
          </a:prstGeom>
        </p:spPr>
        <p:txBody>
          <a:bodyPr lIns="288000" rIns="72000" anchor="t" anchorCtr="0"/>
          <a:lstStyle>
            <a:lvl1pPr marL="0" indent="0" algn="l">
              <a:lnSpc>
                <a:spcPct val="95000"/>
              </a:lnSpc>
              <a:spcBef>
                <a:spcPts val="0"/>
              </a:spcBef>
              <a:spcAft>
                <a:spcPts val="0"/>
              </a:spcAft>
              <a:buNone/>
              <a:defRPr sz="1050" b="0" baseline="0">
                <a:solidFill>
                  <a:schemeClr val="bg1"/>
                </a:solidFill>
              </a:defRPr>
            </a:lvl1pPr>
            <a:lvl2pPr marL="0" algn="l">
              <a:lnSpc>
                <a:spcPct val="100000"/>
              </a:lnSpc>
              <a:spcBef>
                <a:spcPts val="1000"/>
              </a:spcBef>
              <a:spcAft>
                <a:spcPts val="0"/>
              </a:spcAft>
              <a:defRPr sz="1100" b="1" baseline="0">
                <a:solidFill>
                  <a:schemeClr val="bg1"/>
                </a:solidFill>
              </a:defRPr>
            </a:lvl2pPr>
          </a:lstStyle>
          <a:p>
            <a:pPr lvl="0"/>
            <a:r>
              <a:rPr lang="fr-FR" noProof="0" dirty="0"/>
              <a:t>Sous-titre</a:t>
            </a:r>
          </a:p>
        </p:txBody>
      </p:sp>
      <p:pic>
        <p:nvPicPr>
          <p:cNvPr id="10" name="Image 9">
            <a:extLst>
              <a:ext uri="{FF2B5EF4-FFF2-40B4-BE49-F238E27FC236}">
                <a16:creationId xmlns:a16="http://schemas.microsoft.com/office/drawing/2014/main" id="{35D67E8B-4753-416C-8F8A-52715CF05B9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06020"/>
            <a:ext cx="8244408" cy="4637480"/>
          </a:xfrm>
          <a:prstGeom prst="rect">
            <a:avLst/>
          </a:prstGeom>
        </p:spPr>
      </p:pic>
    </p:spTree>
    <p:extLst>
      <p:ext uri="{BB962C8B-B14F-4D97-AF65-F5344CB8AC3E}">
        <p14:creationId xmlns:p14="http://schemas.microsoft.com/office/powerpoint/2010/main" val="3384066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 name="Titre 3"/>
          <p:cNvSpPr>
            <a:spLocks noGrp="1"/>
          </p:cNvSpPr>
          <p:nvPr>
            <p:ph type="title"/>
          </p:nvPr>
        </p:nvSpPr>
        <p:spPr bwMode="gray">
          <a:xfrm>
            <a:off x="863600" y="126835"/>
            <a:ext cx="7416800" cy="243026"/>
          </a:xfrm>
        </p:spPr>
        <p:txBody>
          <a:bodyPr tIns="0" anchor="b" anchorCtr="0"/>
          <a:lstStyle>
            <a:lvl1pPr algn="ctr">
              <a:defRPr sz="638" b="1">
                <a:latin typeface="+mn-lt"/>
              </a:defRPr>
            </a:lvl1pPr>
          </a:lstStyle>
          <a:p>
            <a:r>
              <a:rPr lang="fr-FR"/>
              <a:t>Modifiez le style du titre</a:t>
            </a:r>
            <a:endParaRPr lang="fr-FR" dirty="0"/>
          </a:p>
        </p:txBody>
      </p:sp>
      <p:cxnSp>
        <p:nvCxnSpPr>
          <p:cNvPr id="7" name="Connecteur droit 6"/>
          <p:cNvCxnSpPr/>
          <p:nvPr userDrawn="1"/>
        </p:nvCxnSpPr>
        <p:spPr bwMode="gray">
          <a:xfrm>
            <a:off x="4391979" y="426156"/>
            <a:ext cx="3600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Espace réservé du texte 8"/>
          <p:cNvSpPr>
            <a:spLocks noGrp="1"/>
          </p:cNvSpPr>
          <p:nvPr>
            <p:ph type="body" sz="quarter" idx="13" hasCustomPrompt="1"/>
          </p:nvPr>
        </p:nvSpPr>
        <p:spPr bwMode="gray">
          <a:xfrm>
            <a:off x="1763688" y="1516724"/>
            <a:ext cx="756044" cy="360000"/>
          </a:xfrm>
          <a:noFill/>
        </p:spPr>
        <p:txBody>
          <a:bodyPr tIns="18000" anchor="ctr" anchorCtr="0"/>
          <a:lstStyle>
            <a:lvl1pPr marL="342900" indent="-342900" algn="r">
              <a:lnSpc>
                <a:spcPct val="100000"/>
              </a:lnSpc>
              <a:spcBef>
                <a:spcPts val="0"/>
              </a:spcBef>
              <a:spcAft>
                <a:spcPts val="0"/>
              </a:spcAft>
              <a:tabLst>
                <a:tab pos="3567113" algn="r"/>
              </a:tabLst>
              <a:defRPr lang="fr-FR" sz="2800" kern="1200" cap="all" spc="-370" baseline="0" dirty="0">
                <a:solidFill>
                  <a:schemeClr val="tx1">
                    <a:alpha val="20000"/>
                  </a:schemeClr>
                </a:solidFill>
                <a:latin typeface="+mj-lt"/>
                <a:ea typeface="+mn-ea"/>
                <a:cs typeface="+mn-cs"/>
              </a:defRPr>
            </a:lvl1pPr>
            <a:lvl2pPr>
              <a:spcAft>
                <a:spcPts val="0"/>
              </a:spcAft>
              <a:tabLst>
                <a:tab pos="3567113" algn="r"/>
              </a:tabLst>
              <a:defRPr b="0"/>
            </a:lvl2pPr>
          </a:lstStyle>
          <a:p>
            <a:pPr marL="0" lvl="0" indent="0" algn="r" defTabSz="685800" rtl="0" eaLnBrk="1" latinLnBrk="0" hangingPunct="1">
              <a:lnSpc>
                <a:spcPct val="100000"/>
              </a:lnSpc>
              <a:spcBef>
                <a:spcPts val="0"/>
              </a:spcBef>
              <a:spcAft>
                <a:spcPts val="0"/>
              </a:spcAft>
              <a:buSzPct val="25000"/>
              <a:buFontTx/>
              <a:buBlip>
                <a:blip r:embed="rId2"/>
              </a:buBlip>
            </a:pPr>
            <a:r>
              <a:rPr lang="fr-FR" dirty="0"/>
              <a:t>0</a:t>
            </a:r>
          </a:p>
        </p:txBody>
      </p:sp>
      <p:sp>
        <p:nvSpPr>
          <p:cNvPr id="14" name="Espace réservé du texte 8"/>
          <p:cNvSpPr>
            <a:spLocks noGrp="1"/>
          </p:cNvSpPr>
          <p:nvPr>
            <p:ph type="body" sz="quarter" idx="14" hasCustomPrompt="1"/>
          </p:nvPr>
        </p:nvSpPr>
        <p:spPr bwMode="gray">
          <a:xfrm>
            <a:off x="2699792" y="1516724"/>
            <a:ext cx="4788446" cy="355238"/>
          </a:xfrm>
        </p:spPr>
        <p:txBody>
          <a:bodyPr tIns="18000" anchor="ctr"/>
          <a:lstStyle>
            <a:lvl1pPr>
              <a:spcAft>
                <a:spcPts val="0"/>
              </a:spcAft>
              <a:tabLst>
                <a:tab pos="3567113" algn="r"/>
              </a:tabLst>
              <a:defRPr sz="1600" b="1" baseline="0"/>
            </a:lvl1pPr>
            <a:lvl2pPr>
              <a:spcAft>
                <a:spcPts val="0"/>
              </a:spcAft>
              <a:tabLst>
                <a:tab pos="3567113" algn="r"/>
              </a:tabLst>
              <a:defRPr sz="1000" b="0"/>
            </a:lvl2pPr>
          </a:lstStyle>
          <a:p>
            <a:pPr lvl="0"/>
            <a:r>
              <a:rPr lang="fr-FR" dirty="0"/>
              <a:t>TITRE</a:t>
            </a:r>
          </a:p>
          <a:p>
            <a:pPr lvl="1"/>
            <a:r>
              <a:rPr lang="fr-FR" dirty="0"/>
              <a:t>SOUS TITRE</a:t>
            </a:r>
          </a:p>
        </p:txBody>
      </p:sp>
      <p:sp>
        <p:nvSpPr>
          <p:cNvPr id="25" name="Espace réservé du texte 8"/>
          <p:cNvSpPr>
            <a:spLocks noGrp="1"/>
          </p:cNvSpPr>
          <p:nvPr>
            <p:ph type="body" sz="quarter" idx="26" hasCustomPrompt="1"/>
          </p:nvPr>
        </p:nvSpPr>
        <p:spPr bwMode="gray">
          <a:xfrm>
            <a:off x="2699792" y="1976698"/>
            <a:ext cx="4788446" cy="355238"/>
          </a:xfrm>
        </p:spPr>
        <p:txBody>
          <a:bodyPr tIns="18000" anchor="ctr"/>
          <a:lstStyle>
            <a:lvl1pPr>
              <a:spcAft>
                <a:spcPts val="0"/>
              </a:spcAft>
              <a:tabLst>
                <a:tab pos="3567113" algn="r"/>
              </a:tabLst>
              <a:defRPr sz="1600" b="1" baseline="0"/>
            </a:lvl1pPr>
            <a:lvl2pPr>
              <a:spcAft>
                <a:spcPts val="0"/>
              </a:spcAft>
              <a:tabLst>
                <a:tab pos="3567113" algn="r"/>
              </a:tabLst>
              <a:defRPr sz="1000" b="0"/>
            </a:lvl2pPr>
          </a:lstStyle>
          <a:p>
            <a:pPr lvl="0"/>
            <a:r>
              <a:rPr lang="fr-FR" dirty="0"/>
              <a:t>TITRE</a:t>
            </a:r>
          </a:p>
          <a:p>
            <a:pPr lvl="1"/>
            <a:r>
              <a:rPr lang="fr-FR" dirty="0"/>
              <a:t>SOUS TITRE</a:t>
            </a:r>
          </a:p>
        </p:txBody>
      </p:sp>
      <p:sp>
        <p:nvSpPr>
          <p:cNvPr id="26" name="Espace réservé du texte 8"/>
          <p:cNvSpPr>
            <a:spLocks noGrp="1"/>
          </p:cNvSpPr>
          <p:nvPr>
            <p:ph type="body" sz="quarter" idx="27" hasCustomPrompt="1"/>
          </p:nvPr>
        </p:nvSpPr>
        <p:spPr bwMode="gray">
          <a:xfrm>
            <a:off x="2699792" y="2436672"/>
            <a:ext cx="4788446" cy="355238"/>
          </a:xfrm>
        </p:spPr>
        <p:txBody>
          <a:bodyPr tIns="18000" anchor="ctr"/>
          <a:lstStyle>
            <a:lvl1pPr>
              <a:spcAft>
                <a:spcPts val="0"/>
              </a:spcAft>
              <a:tabLst>
                <a:tab pos="3567113" algn="r"/>
              </a:tabLst>
              <a:defRPr sz="1600" b="1" baseline="0"/>
            </a:lvl1pPr>
            <a:lvl2pPr>
              <a:spcAft>
                <a:spcPts val="0"/>
              </a:spcAft>
              <a:tabLst>
                <a:tab pos="3567113" algn="r"/>
              </a:tabLst>
              <a:defRPr sz="1000" b="0"/>
            </a:lvl2pPr>
          </a:lstStyle>
          <a:p>
            <a:pPr lvl="0"/>
            <a:r>
              <a:rPr lang="fr-FR" dirty="0"/>
              <a:t>TITRE</a:t>
            </a:r>
          </a:p>
          <a:p>
            <a:pPr lvl="1"/>
            <a:r>
              <a:rPr lang="fr-FR" dirty="0"/>
              <a:t>SOUS TITRE</a:t>
            </a:r>
          </a:p>
        </p:txBody>
      </p:sp>
      <p:sp>
        <p:nvSpPr>
          <p:cNvPr id="27" name="Espace réservé du texte 8"/>
          <p:cNvSpPr>
            <a:spLocks noGrp="1"/>
          </p:cNvSpPr>
          <p:nvPr>
            <p:ph type="body" sz="quarter" idx="28" hasCustomPrompt="1"/>
          </p:nvPr>
        </p:nvSpPr>
        <p:spPr bwMode="gray">
          <a:xfrm>
            <a:off x="2699792" y="2896646"/>
            <a:ext cx="4788446" cy="355238"/>
          </a:xfrm>
        </p:spPr>
        <p:txBody>
          <a:bodyPr tIns="18000" anchor="ctr"/>
          <a:lstStyle>
            <a:lvl1pPr>
              <a:spcAft>
                <a:spcPts val="0"/>
              </a:spcAft>
              <a:tabLst>
                <a:tab pos="3567113" algn="r"/>
              </a:tabLst>
              <a:defRPr sz="1600" b="1" baseline="0"/>
            </a:lvl1pPr>
            <a:lvl2pPr>
              <a:spcAft>
                <a:spcPts val="0"/>
              </a:spcAft>
              <a:tabLst>
                <a:tab pos="3567113" algn="r"/>
              </a:tabLst>
              <a:defRPr sz="1000" b="0"/>
            </a:lvl2pPr>
          </a:lstStyle>
          <a:p>
            <a:pPr lvl="0"/>
            <a:r>
              <a:rPr lang="fr-FR" dirty="0"/>
              <a:t>TITRE</a:t>
            </a:r>
          </a:p>
          <a:p>
            <a:pPr lvl="1"/>
            <a:r>
              <a:rPr lang="fr-FR" dirty="0"/>
              <a:t>SOUS TITRE</a:t>
            </a:r>
          </a:p>
        </p:txBody>
      </p:sp>
      <p:sp>
        <p:nvSpPr>
          <p:cNvPr id="28" name="Espace réservé du texte 8"/>
          <p:cNvSpPr>
            <a:spLocks noGrp="1"/>
          </p:cNvSpPr>
          <p:nvPr>
            <p:ph type="body" sz="quarter" idx="29" hasCustomPrompt="1"/>
          </p:nvPr>
        </p:nvSpPr>
        <p:spPr bwMode="gray">
          <a:xfrm>
            <a:off x="2699792" y="3356620"/>
            <a:ext cx="4788446" cy="355238"/>
          </a:xfrm>
        </p:spPr>
        <p:txBody>
          <a:bodyPr tIns="18000" anchor="ctr"/>
          <a:lstStyle>
            <a:lvl1pPr>
              <a:spcAft>
                <a:spcPts val="0"/>
              </a:spcAft>
              <a:tabLst>
                <a:tab pos="3567113" algn="r"/>
              </a:tabLst>
              <a:defRPr sz="1600" b="1" baseline="0"/>
            </a:lvl1pPr>
            <a:lvl2pPr>
              <a:spcAft>
                <a:spcPts val="0"/>
              </a:spcAft>
              <a:tabLst>
                <a:tab pos="3567113" algn="r"/>
              </a:tabLst>
              <a:defRPr sz="1000" b="0"/>
            </a:lvl2pPr>
          </a:lstStyle>
          <a:p>
            <a:pPr lvl="0"/>
            <a:r>
              <a:rPr lang="fr-FR" dirty="0"/>
              <a:t>TITRE</a:t>
            </a:r>
          </a:p>
          <a:p>
            <a:pPr lvl="1"/>
            <a:r>
              <a:rPr lang="fr-FR" dirty="0"/>
              <a:t>SOUS TITRE</a:t>
            </a:r>
          </a:p>
        </p:txBody>
      </p:sp>
      <p:sp>
        <p:nvSpPr>
          <p:cNvPr id="18" name="Espace réservé du texte 8">
            <a:extLst>
              <a:ext uri="{FF2B5EF4-FFF2-40B4-BE49-F238E27FC236}">
                <a16:creationId xmlns:a16="http://schemas.microsoft.com/office/drawing/2014/main" id="{7C32D31D-C0FB-4BF0-AABA-FEC62FA37216}"/>
              </a:ext>
            </a:extLst>
          </p:cNvPr>
          <p:cNvSpPr>
            <a:spLocks noGrp="1"/>
          </p:cNvSpPr>
          <p:nvPr>
            <p:ph type="body" sz="quarter" idx="33" hasCustomPrompt="1"/>
          </p:nvPr>
        </p:nvSpPr>
        <p:spPr bwMode="gray">
          <a:xfrm>
            <a:off x="1763688" y="1971936"/>
            <a:ext cx="756044" cy="360000"/>
          </a:xfrm>
          <a:noFill/>
        </p:spPr>
        <p:txBody>
          <a:bodyPr tIns="18000" anchor="ctr" anchorCtr="0"/>
          <a:lstStyle>
            <a:lvl1pPr marL="342900" indent="-342900" algn="r">
              <a:lnSpc>
                <a:spcPct val="100000"/>
              </a:lnSpc>
              <a:spcBef>
                <a:spcPts val="0"/>
              </a:spcBef>
              <a:spcAft>
                <a:spcPts val="0"/>
              </a:spcAft>
              <a:tabLst>
                <a:tab pos="3567113" algn="r"/>
              </a:tabLst>
              <a:defRPr lang="fr-FR" sz="2800" kern="1200" cap="all" spc="-370" baseline="0" dirty="0">
                <a:solidFill>
                  <a:schemeClr val="tx1">
                    <a:alpha val="20000"/>
                  </a:schemeClr>
                </a:solidFill>
                <a:latin typeface="+mj-lt"/>
                <a:ea typeface="+mn-ea"/>
                <a:cs typeface="+mn-cs"/>
              </a:defRPr>
            </a:lvl1pPr>
            <a:lvl2pPr>
              <a:spcAft>
                <a:spcPts val="0"/>
              </a:spcAft>
              <a:tabLst>
                <a:tab pos="3567113" algn="r"/>
              </a:tabLst>
              <a:defRPr b="0"/>
            </a:lvl2pPr>
          </a:lstStyle>
          <a:p>
            <a:pPr marL="0" lvl="0" indent="0" algn="r" defTabSz="685800" rtl="0" eaLnBrk="1" latinLnBrk="0" hangingPunct="1">
              <a:lnSpc>
                <a:spcPct val="100000"/>
              </a:lnSpc>
              <a:spcBef>
                <a:spcPts val="0"/>
              </a:spcBef>
              <a:spcAft>
                <a:spcPts val="0"/>
              </a:spcAft>
              <a:buSzPct val="25000"/>
              <a:buFontTx/>
              <a:buBlip>
                <a:blip r:embed="rId2"/>
              </a:buBlip>
            </a:pPr>
            <a:r>
              <a:rPr lang="fr-FR" dirty="0"/>
              <a:t>0</a:t>
            </a:r>
          </a:p>
        </p:txBody>
      </p:sp>
      <p:sp>
        <p:nvSpPr>
          <p:cNvPr id="22" name="Espace réservé du texte 8">
            <a:extLst>
              <a:ext uri="{FF2B5EF4-FFF2-40B4-BE49-F238E27FC236}">
                <a16:creationId xmlns:a16="http://schemas.microsoft.com/office/drawing/2014/main" id="{8001D79E-9B5E-44F7-BFD7-A10342291F34}"/>
              </a:ext>
            </a:extLst>
          </p:cNvPr>
          <p:cNvSpPr>
            <a:spLocks noGrp="1"/>
          </p:cNvSpPr>
          <p:nvPr>
            <p:ph type="body" sz="quarter" idx="34" hasCustomPrompt="1"/>
          </p:nvPr>
        </p:nvSpPr>
        <p:spPr bwMode="gray">
          <a:xfrm>
            <a:off x="1763688" y="2427148"/>
            <a:ext cx="756044" cy="360000"/>
          </a:xfrm>
          <a:noFill/>
        </p:spPr>
        <p:txBody>
          <a:bodyPr tIns="18000" anchor="ctr" anchorCtr="0"/>
          <a:lstStyle>
            <a:lvl1pPr marL="342900" indent="-342900" algn="r">
              <a:lnSpc>
                <a:spcPct val="100000"/>
              </a:lnSpc>
              <a:spcBef>
                <a:spcPts val="0"/>
              </a:spcBef>
              <a:spcAft>
                <a:spcPts val="0"/>
              </a:spcAft>
              <a:tabLst>
                <a:tab pos="3567113" algn="r"/>
              </a:tabLst>
              <a:defRPr lang="fr-FR" sz="2800" kern="1200" cap="all" spc="-370" baseline="0" dirty="0">
                <a:solidFill>
                  <a:schemeClr val="tx1">
                    <a:alpha val="20000"/>
                  </a:schemeClr>
                </a:solidFill>
                <a:latin typeface="+mj-lt"/>
                <a:ea typeface="+mn-ea"/>
                <a:cs typeface="+mn-cs"/>
              </a:defRPr>
            </a:lvl1pPr>
            <a:lvl2pPr>
              <a:spcAft>
                <a:spcPts val="0"/>
              </a:spcAft>
              <a:tabLst>
                <a:tab pos="3567113" algn="r"/>
              </a:tabLst>
              <a:defRPr b="0"/>
            </a:lvl2pPr>
          </a:lstStyle>
          <a:p>
            <a:pPr marL="0" lvl="0" indent="0" algn="r" defTabSz="685800" rtl="0" eaLnBrk="1" latinLnBrk="0" hangingPunct="1">
              <a:lnSpc>
                <a:spcPct val="100000"/>
              </a:lnSpc>
              <a:spcBef>
                <a:spcPts val="0"/>
              </a:spcBef>
              <a:spcAft>
                <a:spcPts val="0"/>
              </a:spcAft>
              <a:buSzPct val="25000"/>
              <a:buFontTx/>
              <a:buBlip>
                <a:blip r:embed="rId2"/>
              </a:buBlip>
            </a:pPr>
            <a:r>
              <a:rPr lang="fr-FR" dirty="0"/>
              <a:t>0</a:t>
            </a:r>
          </a:p>
        </p:txBody>
      </p:sp>
      <p:sp>
        <p:nvSpPr>
          <p:cNvPr id="23" name="Espace réservé du texte 8">
            <a:extLst>
              <a:ext uri="{FF2B5EF4-FFF2-40B4-BE49-F238E27FC236}">
                <a16:creationId xmlns:a16="http://schemas.microsoft.com/office/drawing/2014/main" id="{772B2BA8-EFFC-4435-B6CE-6899E93B74A7}"/>
              </a:ext>
            </a:extLst>
          </p:cNvPr>
          <p:cNvSpPr>
            <a:spLocks noGrp="1"/>
          </p:cNvSpPr>
          <p:nvPr>
            <p:ph type="body" sz="quarter" idx="35" hasCustomPrompt="1"/>
          </p:nvPr>
        </p:nvSpPr>
        <p:spPr bwMode="gray">
          <a:xfrm>
            <a:off x="1763688" y="2882360"/>
            <a:ext cx="756044" cy="360000"/>
          </a:xfrm>
          <a:noFill/>
        </p:spPr>
        <p:txBody>
          <a:bodyPr tIns="18000" anchor="ctr" anchorCtr="0"/>
          <a:lstStyle>
            <a:lvl1pPr marL="342900" indent="-342900" algn="r">
              <a:lnSpc>
                <a:spcPct val="100000"/>
              </a:lnSpc>
              <a:spcBef>
                <a:spcPts val="0"/>
              </a:spcBef>
              <a:spcAft>
                <a:spcPts val="0"/>
              </a:spcAft>
              <a:tabLst>
                <a:tab pos="3567113" algn="r"/>
              </a:tabLst>
              <a:defRPr lang="fr-FR" sz="2800" kern="1200" cap="all" spc="-370" baseline="0" dirty="0">
                <a:solidFill>
                  <a:schemeClr val="tx1">
                    <a:alpha val="20000"/>
                  </a:schemeClr>
                </a:solidFill>
                <a:latin typeface="+mj-lt"/>
                <a:ea typeface="+mn-ea"/>
                <a:cs typeface="+mn-cs"/>
              </a:defRPr>
            </a:lvl1pPr>
            <a:lvl2pPr>
              <a:spcAft>
                <a:spcPts val="0"/>
              </a:spcAft>
              <a:tabLst>
                <a:tab pos="3567113" algn="r"/>
              </a:tabLst>
              <a:defRPr b="0"/>
            </a:lvl2pPr>
          </a:lstStyle>
          <a:p>
            <a:pPr marL="0" lvl="0" indent="0" algn="r" defTabSz="685800" rtl="0" eaLnBrk="1" latinLnBrk="0" hangingPunct="1">
              <a:lnSpc>
                <a:spcPct val="100000"/>
              </a:lnSpc>
              <a:spcBef>
                <a:spcPts val="0"/>
              </a:spcBef>
              <a:spcAft>
                <a:spcPts val="0"/>
              </a:spcAft>
              <a:buSzPct val="25000"/>
              <a:buFontTx/>
              <a:buBlip>
                <a:blip r:embed="rId2"/>
              </a:buBlip>
            </a:pPr>
            <a:r>
              <a:rPr lang="fr-FR" dirty="0"/>
              <a:t>0</a:t>
            </a:r>
          </a:p>
        </p:txBody>
      </p:sp>
      <p:sp>
        <p:nvSpPr>
          <p:cNvPr id="24" name="Espace réservé du texte 8">
            <a:extLst>
              <a:ext uri="{FF2B5EF4-FFF2-40B4-BE49-F238E27FC236}">
                <a16:creationId xmlns:a16="http://schemas.microsoft.com/office/drawing/2014/main" id="{1BCAEE26-1F8F-49D3-8AE6-A581AD48E4FA}"/>
              </a:ext>
            </a:extLst>
          </p:cNvPr>
          <p:cNvSpPr>
            <a:spLocks noGrp="1"/>
          </p:cNvSpPr>
          <p:nvPr>
            <p:ph type="body" sz="quarter" idx="36" hasCustomPrompt="1"/>
          </p:nvPr>
        </p:nvSpPr>
        <p:spPr bwMode="gray">
          <a:xfrm>
            <a:off x="1763688" y="3337572"/>
            <a:ext cx="756044" cy="360000"/>
          </a:xfrm>
          <a:noFill/>
        </p:spPr>
        <p:txBody>
          <a:bodyPr tIns="18000" anchor="ctr" anchorCtr="0"/>
          <a:lstStyle>
            <a:lvl1pPr marL="342900" indent="-342900" algn="r">
              <a:lnSpc>
                <a:spcPct val="100000"/>
              </a:lnSpc>
              <a:spcBef>
                <a:spcPts val="0"/>
              </a:spcBef>
              <a:spcAft>
                <a:spcPts val="0"/>
              </a:spcAft>
              <a:tabLst>
                <a:tab pos="3567113" algn="r"/>
              </a:tabLst>
              <a:defRPr lang="fr-FR" sz="2800" kern="1200" cap="all" spc="-370" baseline="0" dirty="0">
                <a:solidFill>
                  <a:schemeClr val="tx1">
                    <a:alpha val="20000"/>
                  </a:schemeClr>
                </a:solidFill>
                <a:latin typeface="+mj-lt"/>
                <a:ea typeface="+mn-ea"/>
                <a:cs typeface="+mn-cs"/>
              </a:defRPr>
            </a:lvl1pPr>
            <a:lvl2pPr>
              <a:spcAft>
                <a:spcPts val="0"/>
              </a:spcAft>
              <a:tabLst>
                <a:tab pos="3567113" algn="r"/>
              </a:tabLst>
              <a:defRPr b="0"/>
            </a:lvl2pPr>
          </a:lstStyle>
          <a:p>
            <a:pPr marL="0" lvl="0" indent="0" algn="r" defTabSz="685800" rtl="0" eaLnBrk="1" latinLnBrk="0" hangingPunct="1">
              <a:lnSpc>
                <a:spcPct val="100000"/>
              </a:lnSpc>
              <a:spcBef>
                <a:spcPts val="0"/>
              </a:spcBef>
              <a:spcAft>
                <a:spcPts val="0"/>
              </a:spcAft>
              <a:buSzPct val="25000"/>
              <a:buFontTx/>
              <a:buBlip>
                <a:blip r:embed="rId2"/>
              </a:buBlip>
            </a:pPr>
            <a:r>
              <a:rPr lang="fr-FR" dirty="0"/>
              <a:t>0</a:t>
            </a:r>
          </a:p>
        </p:txBody>
      </p:sp>
      <p:sp>
        <p:nvSpPr>
          <p:cNvPr id="2" name="Espace réservé de la date 1">
            <a:extLst>
              <a:ext uri="{FF2B5EF4-FFF2-40B4-BE49-F238E27FC236}">
                <a16:creationId xmlns:a16="http://schemas.microsoft.com/office/drawing/2014/main" id="{B62310F4-F34D-4828-AD29-E6CCA8268DB7}"/>
              </a:ext>
            </a:extLst>
          </p:cNvPr>
          <p:cNvSpPr>
            <a:spLocks noGrp="1"/>
          </p:cNvSpPr>
          <p:nvPr>
            <p:ph type="dt" sz="half" idx="37"/>
          </p:nvPr>
        </p:nvSpPr>
        <p:spPr/>
        <p:txBody>
          <a:bodyPr/>
          <a:lstStyle/>
          <a:p>
            <a:fld id="{FEE4DC97-E865-47C9-A598-B07A8B6D5514}" type="datetime2">
              <a:rPr lang="fr-FR" smtClean="0"/>
              <a:t>lundi 17 novembre 2025</a:t>
            </a:fld>
            <a:endParaRPr lang="fr-FR" dirty="0"/>
          </a:p>
        </p:txBody>
      </p:sp>
      <p:sp>
        <p:nvSpPr>
          <p:cNvPr id="3" name="Espace réservé du pied de page 2">
            <a:extLst>
              <a:ext uri="{FF2B5EF4-FFF2-40B4-BE49-F238E27FC236}">
                <a16:creationId xmlns:a16="http://schemas.microsoft.com/office/drawing/2014/main" id="{5A0FFE48-4D32-4D1C-A2EB-33D1929C8EE9}"/>
              </a:ext>
            </a:extLst>
          </p:cNvPr>
          <p:cNvSpPr>
            <a:spLocks noGrp="1"/>
          </p:cNvSpPr>
          <p:nvPr>
            <p:ph type="ftr" sz="quarter" idx="38"/>
          </p:nvPr>
        </p:nvSpPr>
        <p:spPr/>
        <p:txBody>
          <a:bodyPr/>
          <a:lstStyle/>
          <a:p>
            <a:r>
              <a:rPr lang="en-GB" b="1"/>
              <a:t>TITRE PRÉSENTATION – AUTEUR - DIRECTION</a:t>
            </a:r>
            <a:endParaRPr lang="en-GB" dirty="0"/>
          </a:p>
        </p:txBody>
      </p:sp>
      <p:sp>
        <p:nvSpPr>
          <p:cNvPr id="5" name="Espace réservé du numéro de diapositive 4">
            <a:extLst>
              <a:ext uri="{FF2B5EF4-FFF2-40B4-BE49-F238E27FC236}">
                <a16:creationId xmlns:a16="http://schemas.microsoft.com/office/drawing/2014/main" id="{B20CFF88-D5A2-489D-AA39-1B660AFE15ED}"/>
              </a:ext>
            </a:extLst>
          </p:cNvPr>
          <p:cNvSpPr>
            <a:spLocks noGrp="1"/>
          </p:cNvSpPr>
          <p:nvPr>
            <p:ph type="sldNum" sz="quarter" idx="39"/>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4749862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A - 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971600" y="411957"/>
            <a:ext cx="7776864" cy="580500"/>
          </a:xfrm>
        </p:spPr>
        <p:txBody>
          <a:bodyPr lIns="36000" tIns="36000" rIns="36000" bIns="36000" anchor="ctr" anchorCtr="0"/>
          <a:lstStyle>
            <a:lvl1pPr>
              <a:defRPr sz="2000">
                <a:solidFill>
                  <a:schemeClr val="tx1"/>
                </a:solidFill>
              </a:defRPr>
            </a:lvl1pPr>
          </a:lstStyle>
          <a:p>
            <a:r>
              <a:rPr lang="fr-FR" noProof="0" dirty="0"/>
              <a:t>Titre</a:t>
            </a:r>
          </a:p>
        </p:txBody>
      </p:sp>
      <p:sp>
        <p:nvSpPr>
          <p:cNvPr id="5" name="Espace réservé du texte 4"/>
          <p:cNvSpPr>
            <a:spLocks noGrp="1"/>
          </p:cNvSpPr>
          <p:nvPr>
            <p:ph type="body" sz="quarter" idx="13" hasCustomPrompt="1"/>
          </p:nvPr>
        </p:nvSpPr>
        <p:spPr bwMode="gray">
          <a:xfrm>
            <a:off x="0" y="411956"/>
            <a:ext cx="827584" cy="576000"/>
          </a:xfrm>
          <a:noFill/>
        </p:spPr>
        <p:txBody>
          <a:bodyPr bIns="0" anchor="ctr" anchorCtr="0"/>
          <a:lstStyle>
            <a:lvl1pPr algn="r">
              <a:lnSpc>
                <a:spcPct val="100000"/>
              </a:lnSpc>
              <a:spcBef>
                <a:spcPts val="0"/>
              </a:spcBef>
              <a:spcAft>
                <a:spcPts val="0"/>
              </a:spcAft>
              <a:defRPr sz="3525" spc="-370" baseline="0">
                <a:solidFill>
                  <a:schemeClr val="tx1">
                    <a:alpha val="20000"/>
                  </a:schemeClr>
                </a:solidFill>
                <a:latin typeface="+mj-lt"/>
              </a:defRPr>
            </a:lvl1pPr>
          </a:lstStyle>
          <a:p>
            <a:pPr lvl="0"/>
            <a:r>
              <a:rPr lang="fr-FR" dirty="0"/>
              <a:t>01</a:t>
            </a:r>
          </a:p>
        </p:txBody>
      </p:sp>
      <p:sp>
        <p:nvSpPr>
          <p:cNvPr id="10" name="Espace réservé du contenu 2"/>
          <p:cNvSpPr>
            <a:spLocks noGrp="1"/>
          </p:cNvSpPr>
          <p:nvPr>
            <p:ph idx="15" hasCustomPrompt="1"/>
          </p:nvPr>
        </p:nvSpPr>
        <p:spPr bwMode="gray">
          <a:xfrm>
            <a:off x="971600" y="1329928"/>
            <a:ext cx="7777114" cy="3186113"/>
          </a:xfrm>
        </p:spPr>
        <p:txBody>
          <a:bodyPr/>
          <a:lstStyle>
            <a:lvl2pPr>
              <a:defRPr/>
            </a:lvl2pPr>
            <a:lvl3pPr>
              <a:defRPr/>
            </a:lvl3pPr>
            <a:lvl4pPr>
              <a:buClr>
                <a:schemeClr val="bg1">
                  <a:lumMod val="50000"/>
                </a:schemeClr>
              </a:buClr>
              <a:defRPr baseline="0"/>
            </a:lvl4pPr>
            <a:lvl5pPr>
              <a:buClr>
                <a:schemeClr val="bg1">
                  <a:lumMod val="50000"/>
                </a:schemeClr>
              </a:buClr>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3" name="Espace réservé de la date 2">
            <a:extLst>
              <a:ext uri="{FF2B5EF4-FFF2-40B4-BE49-F238E27FC236}">
                <a16:creationId xmlns:a16="http://schemas.microsoft.com/office/drawing/2014/main" id="{78CAB462-6DBD-4E98-9265-49E0629F249A}"/>
              </a:ext>
            </a:extLst>
          </p:cNvPr>
          <p:cNvSpPr>
            <a:spLocks noGrp="1"/>
          </p:cNvSpPr>
          <p:nvPr>
            <p:ph type="dt" sz="half" idx="16"/>
          </p:nvPr>
        </p:nvSpPr>
        <p:spPr/>
        <p:txBody>
          <a:bodyPr/>
          <a:lstStyle/>
          <a:p>
            <a:fld id="{D7E8A436-2465-4A17-86C5-55C23D599D9E}" type="datetime2">
              <a:rPr lang="fr-FR" smtClean="0"/>
              <a:t>lundi 17 novembre 2025</a:t>
            </a:fld>
            <a:endParaRPr lang="fr-FR" dirty="0"/>
          </a:p>
        </p:txBody>
      </p:sp>
      <p:sp>
        <p:nvSpPr>
          <p:cNvPr id="4" name="Espace réservé du pied de page 3">
            <a:extLst>
              <a:ext uri="{FF2B5EF4-FFF2-40B4-BE49-F238E27FC236}">
                <a16:creationId xmlns:a16="http://schemas.microsoft.com/office/drawing/2014/main" id="{B0F956B7-6249-4417-8F6B-33BCDDA6936E}"/>
              </a:ext>
            </a:extLst>
          </p:cNvPr>
          <p:cNvSpPr>
            <a:spLocks noGrp="1"/>
          </p:cNvSpPr>
          <p:nvPr>
            <p:ph type="ftr" sz="quarter" idx="17"/>
          </p:nvPr>
        </p:nvSpPr>
        <p:spPr/>
        <p:txBody>
          <a:bodyPr/>
          <a:lstStyle/>
          <a:p>
            <a:r>
              <a:rPr lang="en-GB" b="1"/>
              <a:t>TITRE PRÉSENTATION – AUTEUR - DIRECTION</a:t>
            </a:r>
            <a:endParaRPr lang="en-GB" dirty="0"/>
          </a:p>
        </p:txBody>
      </p:sp>
      <p:sp>
        <p:nvSpPr>
          <p:cNvPr id="6" name="Espace réservé du numéro de diapositive 5">
            <a:extLst>
              <a:ext uri="{FF2B5EF4-FFF2-40B4-BE49-F238E27FC236}">
                <a16:creationId xmlns:a16="http://schemas.microsoft.com/office/drawing/2014/main" id="{0A9261A2-C871-4582-9926-034BB265E398}"/>
              </a:ext>
            </a:extLst>
          </p:cNvPr>
          <p:cNvSpPr>
            <a:spLocks noGrp="1"/>
          </p:cNvSpPr>
          <p:nvPr>
            <p:ph type="sldNum" sz="quarter" idx="18"/>
          </p:nvPr>
        </p:nvSpPr>
        <p:spPr/>
        <p:txBody>
          <a:bodyPr/>
          <a:lstStyle/>
          <a:p>
            <a:fld id="{733122C9-A0B9-462F-8757-0847AD287B63}" type="slidenum">
              <a:rPr lang="fr-FR" smtClean="0"/>
              <a:pPr/>
              <a:t>‹N°›</a:t>
            </a:fld>
            <a:endParaRPr lang="fr-FR" dirty="0"/>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612" userDrawn="1">
          <p15:clr>
            <a:srgbClr val="FBAE40"/>
          </p15:clr>
        </p15:guide>
        <p15:guide id="3" pos="5511"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10.xml"/><Relationship Id="rId7" Type="http://schemas.openxmlformats.org/officeDocument/2006/relationships/theme" Target="../theme/theme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952614"/>
      </p:ext>
    </p:extLst>
  </p:cSld>
  <p:clrMap bg1="lt1" tx1="dk1" bg2="lt2" tx2="dk2" accent1="accent1" accent2="accent2" accent3="accent3" accent4="accent4" accent5="accent5" accent6="accent6" hlink="hlink" folHlink="folHlink"/>
  <p:sldLayoutIdLst>
    <p:sldLayoutId id="2147483879" r:id="rId1"/>
  </p:sldLayoutIdLst>
  <p:hf hdr="0"/>
  <p:txStyles>
    <p:titleStyle>
      <a:lvl1pPr algn="l" defTabSz="685800" rtl="0" eaLnBrk="1" latinLnBrk="0" hangingPunct="1">
        <a:lnSpc>
          <a:spcPct val="90000"/>
        </a:lnSpc>
        <a:spcBef>
          <a:spcPct val="0"/>
        </a:spcBef>
        <a:buNone/>
        <a:defRPr sz="2000" b="0" kern="1200" cap="all" baseline="0">
          <a:solidFill>
            <a:schemeClr val="tx1"/>
          </a:solidFill>
          <a:latin typeface="+mj-lt"/>
          <a:ea typeface="+mj-ea"/>
          <a:cs typeface="+mj-cs"/>
        </a:defRPr>
      </a:lvl1pPr>
    </p:titleStyle>
    <p:bodyStyle>
      <a:lvl1pPr marL="0" indent="0" algn="l" defTabSz="685800" rtl="0" eaLnBrk="1" latinLnBrk="0" hangingPunct="1">
        <a:lnSpc>
          <a:spcPct val="85000"/>
        </a:lnSpc>
        <a:spcBef>
          <a:spcPts val="600"/>
        </a:spcBef>
        <a:spcAft>
          <a:spcPts val="450"/>
        </a:spcAft>
        <a:buSzPct val="25000"/>
        <a:buFontTx/>
        <a:buBlip>
          <a:blip r:embed="rId3"/>
        </a:buBlip>
        <a:defRPr sz="2000" kern="1200" cap="all" baseline="0">
          <a:solidFill>
            <a:schemeClr val="tx1"/>
          </a:solidFill>
          <a:latin typeface="+mn-lt"/>
          <a:ea typeface="+mn-ea"/>
          <a:cs typeface="+mn-cs"/>
        </a:defRPr>
      </a:lvl1pPr>
      <a:lvl2pPr marL="0" indent="0" algn="l" defTabSz="685800" rtl="0" eaLnBrk="1" latinLnBrk="0" hangingPunct="1">
        <a:lnSpc>
          <a:spcPct val="100000"/>
        </a:lnSpc>
        <a:spcBef>
          <a:spcPts val="0"/>
        </a:spcBef>
        <a:spcAft>
          <a:spcPts val="450"/>
        </a:spcAft>
        <a:buSzPct val="25000"/>
        <a:buFontTx/>
        <a:buBlip>
          <a:blip r:embed="rId3"/>
        </a:buBlip>
        <a:defRPr sz="1350" b="1" i="0" kern="1200" cap="all" baseline="0">
          <a:solidFill>
            <a:schemeClr val="tx1"/>
          </a:solidFill>
          <a:latin typeface="+mn-lt"/>
          <a:ea typeface="+mn-ea"/>
          <a:cs typeface="+mn-cs"/>
        </a:defRPr>
      </a:lvl2pPr>
      <a:lvl3pPr marL="0" indent="0" algn="l" defTabSz="685800" rtl="0" eaLnBrk="1" latinLnBrk="0" hangingPunct="1">
        <a:lnSpc>
          <a:spcPct val="100000"/>
        </a:lnSpc>
        <a:spcBef>
          <a:spcPts val="0"/>
        </a:spcBef>
        <a:spcAft>
          <a:spcPts val="450"/>
        </a:spcAft>
        <a:buClr>
          <a:srgbClr val="E10019"/>
        </a:buClr>
        <a:buSzPct val="25000"/>
        <a:buFontTx/>
        <a:buBlip>
          <a:blip r:embed="rId3"/>
        </a:buBlip>
        <a:defRPr sz="950" kern="1200">
          <a:solidFill>
            <a:schemeClr val="tx1"/>
          </a:solidFill>
          <a:latin typeface="+mn-lt"/>
          <a:ea typeface="+mn-ea"/>
          <a:cs typeface="+mn-cs"/>
        </a:defRPr>
      </a:lvl3pPr>
      <a:lvl4pPr marL="135000" indent="-135000" algn="l" defTabSz="685800" rtl="0" eaLnBrk="1" latinLnBrk="0" hangingPunct="1">
        <a:lnSpc>
          <a:spcPct val="100000"/>
        </a:lnSpc>
        <a:spcBef>
          <a:spcPts val="0"/>
        </a:spcBef>
        <a:buClr>
          <a:srgbClr val="C00000"/>
        </a:buClr>
        <a:buSzPct val="90000"/>
        <a:buFont typeface="Wingdings" panose="05000000000000000000" pitchFamily="2" charset="2"/>
        <a:buChar char="§"/>
        <a:defRPr sz="950" kern="1200">
          <a:solidFill>
            <a:schemeClr val="tx1"/>
          </a:solidFill>
          <a:latin typeface="+mn-lt"/>
          <a:ea typeface="+mn-ea"/>
          <a:cs typeface="+mn-cs"/>
        </a:defRPr>
      </a:lvl4pPr>
      <a:lvl5pPr marL="270000" indent="-134541" algn="l" defTabSz="685800" rtl="0" eaLnBrk="1" latinLnBrk="0" hangingPunct="1">
        <a:lnSpc>
          <a:spcPct val="100000"/>
        </a:lnSpc>
        <a:spcBef>
          <a:spcPts val="0"/>
        </a:spcBef>
        <a:buClr>
          <a:srgbClr val="C00000"/>
        </a:buClr>
        <a:buSzPct val="90000"/>
        <a:buFont typeface="Wingdings" panose="05000000000000000000" pitchFamily="2" charset="2"/>
        <a:buChar char="§"/>
        <a:defRPr sz="9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11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630637"/>
      </p:ext>
    </p:extLst>
  </p:cSld>
  <p:clrMap bg1="lt1" tx1="dk1" bg2="lt2" tx2="dk2" accent1="accent1" accent2="accent2" accent3="accent3" accent4="accent4" accent5="accent5" accent6="accent6" hlink="hlink" folHlink="folHlink"/>
  <p:sldLayoutIdLst>
    <p:sldLayoutId id="2147483898" r:id="rId1"/>
    <p:sldLayoutId id="2147483903" r:id="rId2"/>
    <p:sldLayoutId id="2147483904" r:id="rId3"/>
  </p:sldLayoutIdLst>
  <p:hf hdr="0"/>
  <p:txStyles>
    <p:titleStyle>
      <a:lvl1pPr algn="l" defTabSz="685800" rtl="0" eaLnBrk="1" latinLnBrk="0" hangingPunct="1">
        <a:lnSpc>
          <a:spcPct val="90000"/>
        </a:lnSpc>
        <a:spcBef>
          <a:spcPct val="0"/>
        </a:spcBef>
        <a:buNone/>
        <a:defRPr sz="2000" b="0" kern="1200" cap="all" baseline="0">
          <a:solidFill>
            <a:schemeClr val="tx1"/>
          </a:solidFill>
          <a:latin typeface="+mj-lt"/>
          <a:ea typeface="+mj-ea"/>
          <a:cs typeface="+mj-cs"/>
        </a:defRPr>
      </a:lvl1pPr>
    </p:titleStyle>
    <p:bodyStyle>
      <a:lvl1pPr marL="0" indent="0" algn="l" defTabSz="685800" rtl="0" eaLnBrk="1" latinLnBrk="0" hangingPunct="1">
        <a:lnSpc>
          <a:spcPct val="85000"/>
        </a:lnSpc>
        <a:spcBef>
          <a:spcPts val="600"/>
        </a:spcBef>
        <a:spcAft>
          <a:spcPts val="450"/>
        </a:spcAft>
        <a:buSzPct val="25000"/>
        <a:buFontTx/>
        <a:buBlip>
          <a:blip r:embed="rId5"/>
        </a:buBlip>
        <a:defRPr sz="2000" kern="1200" cap="all" baseline="0">
          <a:solidFill>
            <a:schemeClr val="tx1"/>
          </a:solidFill>
          <a:latin typeface="+mn-lt"/>
          <a:ea typeface="+mn-ea"/>
          <a:cs typeface="+mn-cs"/>
        </a:defRPr>
      </a:lvl1pPr>
      <a:lvl2pPr marL="0" indent="0" algn="l" defTabSz="685800" rtl="0" eaLnBrk="1" latinLnBrk="0" hangingPunct="1">
        <a:lnSpc>
          <a:spcPct val="100000"/>
        </a:lnSpc>
        <a:spcBef>
          <a:spcPts val="0"/>
        </a:spcBef>
        <a:spcAft>
          <a:spcPts val="450"/>
        </a:spcAft>
        <a:buSzPct val="25000"/>
        <a:buFontTx/>
        <a:buBlip>
          <a:blip r:embed="rId5"/>
        </a:buBlip>
        <a:defRPr sz="1350" b="1" i="0" kern="1200" cap="all" baseline="0">
          <a:solidFill>
            <a:schemeClr val="tx1"/>
          </a:solidFill>
          <a:latin typeface="+mn-lt"/>
          <a:ea typeface="+mn-ea"/>
          <a:cs typeface="+mn-cs"/>
        </a:defRPr>
      </a:lvl2pPr>
      <a:lvl3pPr marL="0" indent="0" algn="l" defTabSz="685800" rtl="0" eaLnBrk="1" latinLnBrk="0" hangingPunct="1">
        <a:lnSpc>
          <a:spcPct val="100000"/>
        </a:lnSpc>
        <a:spcBef>
          <a:spcPts val="0"/>
        </a:spcBef>
        <a:spcAft>
          <a:spcPts val="450"/>
        </a:spcAft>
        <a:buClr>
          <a:srgbClr val="E10019"/>
        </a:buClr>
        <a:buSzPct val="25000"/>
        <a:buFontTx/>
        <a:buBlip>
          <a:blip r:embed="rId5"/>
        </a:buBlip>
        <a:defRPr sz="950" kern="1200">
          <a:solidFill>
            <a:schemeClr val="tx1"/>
          </a:solidFill>
          <a:latin typeface="+mn-lt"/>
          <a:ea typeface="+mn-ea"/>
          <a:cs typeface="+mn-cs"/>
        </a:defRPr>
      </a:lvl3pPr>
      <a:lvl4pPr marL="135000" indent="-135000" algn="l" defTabSz="685800" rtl="0" eaLnBrk="1" latinLnBrk="0" hangingPunct="1">
        <a:lnSpc>
          <a:spcPct val="100000"/>
        </a:lnSpc>
        <a:spcBef>
          <a:spcPts val="0"/>
        </a:spcBef>
        <a:buClr>
          <a:srgbClr val="C00000"/>
        </a:buClr>
        <a:buSzPct val="90000"/>
        <a:buFont typeface="Wingdings" panose="05000000000000000000" pitchFamily="2" charset="2"/>
        <a:buChar char="§"/>
        <a:defRPr sz="950" kern="1200">
          <a:solidFill>
            <a:schemeClr val="tx1"/>
          </a:solidFill>
          <a:latin typeface="+mn-lt"/>
          <a:ea typeface="+mn-ea"/>
          <a:cs typeface="+mn-cs"/>
        </a:defRPr>
      </a:lvl4pPr>
      <a:lvl5pPr marL="270000" indent="-134541" algn="l" defTabSz="685800" rtl="0" eaLnBrk="1" latinLnBrk="0" hangingPunct="1">
        <a:lnSpc>
          <a:spcPct val="100000"/>
        </a:lnSpc>
        <a:spcBef>
          <a:spcPts val="0"/>
        </a:spcBef>
        <a:buClr>
          <a:srgbClr val="C00000"/>
        </a:buClr>
        <a:buSzPct val="90000"/>
        <a:buFont typeface="Wingdings" panose="05000000000000000000" pitchFamily="2" charset="2"/>
        <a:buChar char="§"/>
        <a:defRPr sz="9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113">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995010"/>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Lst>
  <p:hf hdr="0"/>
  <p:txStyles>
    <p:titleStyle>
      <a:lvl1pPr algn="l" defTabSz="685800" rtl="0" eaLnBrk="1" latinLnBrk="0" hangingPunct="1">
        <a:lnSpc>
          <a:spcPct val="90000"/>
        </a:lnSpc>
        <a:spcBef>
          <a:spcPct val="0"/>
        </a:spcBef>
        <a:buNone/>
        <a:defRPr sz="2000" b="0" kern="1200" cap="all" baseline="0">
          <a:solidFill>
            <a:schemeClr val="tx1"/>
          </a:solidFill>
          <a:latin typeface="+mj-lt"/>
          <a:ea typeface="+mj-ea"/>
          <a:cs typeface="+mj-cs"/>
        </a:defRPr>
      </a:lvl1pPr>
    </p:titleStyle>
    <p:bodyStyle>
      <a:lvl1pPr marL="0" indent="0" algn="l" defTabSz="685800" rtl="0" eaLnBrk="1" latinLnBrk="0" hangingPunct="1">
        <a:lnSpc>
          <a:spcPct val="85000"/>
        </a:lnSpc>
        <a:spcBef>
          <a:spcPts val="600"/>
        </a:spcBef>
        <a:spcAft>
          <a:spcPts val="450"/>
        </a:spcAft>
        <a:buSzPct val="25000"/>
        <a:buFontTx/>
        <a:buBlip>
          <a:blip r:embed="rId5"/>
        </a:buBlip>
        <a:defRPr sz="2000" kern="1200" cap="all" baseline="0">
          <a:solidFill>
            <a:schemeClr val="tx1"/>
          </a:solidFill>
          <a:latin typeface="+mn-lt"/>
          <a:ea typeface="+mn-ea"/>
          <a:cs typeface="+mn-cs"/>
        </a:defRPr>
      </a:lvl1pPr>
      <a:lvl2pPr marL="0" indent="0" algn="l" defTabSz="685800" rtl="0" eaLnBrk="1" latinLnBrk="0" hangingPunct="1">
        <a:lnSpc>
          <a:spcPct val="100000"/>
        </a:lnSpc>
        <a:spcBef>
          <a:spcPts val="0"/>
        </a:spcBef>
        <a:spcAft>
          <a:spcPts val="450"/>
        </a:spcAft>
        <a:buSzPct val="25000"/>
        <a:buFontTx/>
        <a:buBlip>
          <a:blip r:embed="rId5"/>
        </a:buBlip>
        <a:defRPr sz="1350" b="1" i="0" kern="1200" cap="all" baseline="0">
          <a:solidFill>
            <a:schemeClr val="tx1"/>
          </a:solidFill>
          <a:latin typeface="+mn-lt"/>
          <a:ea typeface="+mn-ea"/>
          <a:cs typeface="+mn-cs"/>
        </a:defRPr>
      </a:lvl2pPr>
      <a:lvl3pPr marL="0" indent="0" algn="l" defTabSz="685800" rtl="0" eaLnBrk="1" latinLnBrk="0" hangingPunct="1">
        <a:lnSpc>
          <a:spcPct val="100000"/>
        </a:lnSpc>
        <a:spcBef>
          <a:spcPts val="0"/>
        </a:spcBef>
        <a:spcAft>
          <a:spcPts val="450"/>
        </a:spcAft>
        <a:buClr>
          <a:srgbClr val="E10019"/>
        </a:buClr>
        <a:buSzPct val="25000"/>
        <a:buFontTx/>
        <a:buBlip>
          <a:blip r:embed="rId5"/>
        </a:buBlip>
        <a:defRPr sz="950" kern="1200">
          <a:solidFill>
            <a:schemeClr val="tx1"/>
          </a:solidFill>
          <a:latin typeface="+mn-lt"/>
          <a:ea typeface="+mn-ea"/>
          <a:cs typeface="+mn-cs"/>
        </a:defRPr>
      </a:lvl3pPr>
      <a:lvl4pPr marL="135000" indent="-135000" algn="l" defTabSz="685800" rtl="0" eaLnBrk="1" latinLnBrk="0" hangingPunct="1">
        <a:lnSpc>
          <a:spcPct val="100000"/>
        </a:lnSpc>
        <a:spcBef>
          <a:spcPts val="0"/>
        </a:spcBef>
        <a:buClr>
          <a:srgbClr val="C00000"/>
        </a:buClr>
        <a:buSzPct val="90000"/>
        <a:buFont typeface="Wingdings" panose="05000000000000000000" pitchFamily="2" charset="2"/>
        <a:buChar char="§"/>
        <a:defRPr sz="950" kern="1200">
          <a:solidFill>
            <a:schemeClr val="tx1"/>
          </a:solidFill>
          <a:latin typeface="+mn-lt"/>
          <a:ea typeface="+mn-ea"/>
          <a:cs typeface="+mn-cs"/>
        </a:defRPr>
      </a:lvl4pPr>
      <a:lvl5pPr marL="270000" indent="-134541" algn="l" defTabSz="685800" rtl="0" eaLnBrk="1" latinLnBrk="0" hangingPunct="1">
        <a:lnSpc>
          <a:spcPct val="100000"/>
        </a:lnSpc>
        <a:spcBef>
          <a:spcPts val="0"/>
        </a:spcBef>
        <a:buClr>
          <a:srgbClr val="C00000"/>
        </a:buClr>
        <a:buSzPct val="90000"/>
        <a:buFont typeface="Wingdings" panose="05000000000000000000" pitchFamily="2" charset="2"/>
        <a:buChar char="§"/>
        <a:defRPr sz="9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113">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611560" y="519113"/>
            <a:ext cx="8137152" cy="945358"/>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611560" y="1653778"/>
            <a:ext cx="8137152" cy="286226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9" name="Espace réservé du numéro de diapositive 5"/>
          <p:cNvSpPr>
            <a:spLocks noGrp="1"/>
          </p:cNvSpPr>
          <p:nvPr>
            <p:ph type="sldNum" sz="quarter" idx="4"/>
          </p:nvPr>
        </p:nvSpPr>
        <p:spPr bwMode="gray">
          <a:xfrm>
            <a:off x="8387503" y="4845093"/>
            <a:ext cx="360040" cy="179615"/>
          </a:xfrm>
          <a:prstGeom prst="rect">
            <a:avLst/>
          </a:prstGeom>
        </p:spPr>
        <p:txBody>
          <a:bodyPr vert="horz" lIns="36000" tIns="36000" rIns="36000" bIns="36000" rtlCol="0" anchor="ctr" anchorCtr="0">
            <a:noAutofit/>
          </a:bodyPr>
          <a:lstStyle>
            <a:lvl1pPr algn="r">
              <a:defRPr sz="400">
                <a:solidFill>
                  <a:schemeClr val="bg1">
                    <a:lumMod val="75000"/>
                  </a:schemeClr>
                </a:solidFill>
              </a:defRPr>
            </a:lvl1pPr>
          </a:lstStyle>
          <a:p>
            <a:fld id="{733122C9-A0B9-462F-8757-0847AD287B63}" type="slidenum">
              <a:rPr lang="fr-FR" smtClean="0"/>
              <a:pPr/>
              <a:t>‹N°›</a:t>
            </a:fld>
            <a:endParaRPr lang="fr-FR" dirty="0"/>
          </a:p>
        </p:txBody>
      </p:sp>
      <p:sp>
        <p:nvSpPr>
          <p:cNvPr id="13" name="Espace réservé de la date 9"/>
          <p:cNvSpPr>
            <a:spLocks noGrp="1"/>
          </p:cNvSpPr>
          <p:nvPr>
            <p:ph type="dt" sz="half" idx="2"/>
          </p:nvPr>
        </p:nvSpPr>
        <p:spPr>
          <a:xfrm>
            <a:off x="5796138" y="4845093"/>
            <a:ext cx="1317073" cy="179615"/>
          </a:xfrm>
          <a:prstGeom prst="rect">
            <a:avLst/>
          </a:prstGeom>
        </p:spPr>
        <p:txBody>
          <a:bodyPr vert="horz" lIns="36000" tIns="36000" rIns="36000" bIns="36000" rtlCol="0" anchor="ctr" anchorCtr="0"/>
          <a:lstStyle>
            <a:lvl1pPr algn="r">
              <a:defRPr lang="fr-FR" sz="400" kern="1200" cap="all" baseline="0" smtClean="0">
                <a:solidFill>
                  <a:schemeClr val="bg1">
                    <a:lumMod val="75000"/>
                  </a:schemeClr>
                </a:solidFill>
                <a:latin typeface="+mn-lt"/>
                <a:ea typeface="+mn-ea"/>
                <a:cs typeface="+mn-cs"/>
              </a:defRPr>
            </a:lvl1pPr>
          </a:lstStyle>
          <a:p>
            <a:fld id="{1220C623-2C2F-4CBC-AFA2-DC530D002393}" type="datetime2">
              <a:rPr lang="fr-FR" smtClean="0"/>
              <a:t>lundi 17 novembre 2025</a:t>
            </a:fld>
            <a:endParaRPr lang="fr-FR" dirty="0"/>
          </a:p>
        </p:txBody>
      </p:sp>
      <p:sp>
        <p:nvSpPr>
          <p:cNvPr id="15" name="Espace réservé du pied de page 3"/>
          <p:cNvSpPr>
            <a:spLocks noGrp="1"/>
          </p:cNvSpPr>
          <p:nvPr>
            <p:ph type="ftr" sz="quarter" idx="3"/>
          </p:nvPr>
        </p:nvSpPr>
        <p:spPr>
          <a:xfrm>
            <a:off x="1390573" y="4845093"/>
            <a:ext cx="2636664" cy="179615"/>
          </a:xfrm>
          <a:prstGeom prst="rect">
            <a:avLst/>
          </a:prstGeom>
        </p:spPr>
        <p:txBody>
          <a:bodyPr vert="horz" lIns="36000" tIns="36000" rIns="36000" bIns="36000" rtlCol="0" anchor="ctr" anchorCtr="0"/>
          <a:lstStyle>
            <a:lvl1pPr marL="0" marR="0" indent="0" algn="l" defTabSz="914400" rtl="0" eaLnBrk="1" fontAlgn="auto" latinLnBrk="0" hangingPunct="1">
              <a:lnSpc>
                <a:spcPct val="100000"/>
              </a:lnSpc>
              <a:spcBef>
                <a:spcPts val="0"/>
              </a:spcBef>
              <a:spcAft>
                <a:spcPts val="0"/>
              </a:spcAft>
              <a:buClrTx/>
              <a:buSzTx/>
              <a:buFontTx/>
              <a:buNone/>
              <a:tabLst/>
              <a:defRPr sz="400">
                <a:solidFill>
                  <a:schemeClr val="bg1">
                    <a:lumMod val="75000"/>
                  </a:schemeClr>
                </a:solidFill>
              </a:defRPr>
            </a:lvl1pPr>
          </a:lstStyle>
          <a:p>
            <a:r>
              <a:rPr lang="en-GB" b="1"/>
              <a:t>TITRE PRÉSENTATION – AUTEUR - DIRECTION</a:t>
            </a:r>
            <a:endParaRPr lang="en-GB" dirty="0"/>
          </a:p>
        </p:txBody>
      </p:sp>
      <p:sp>
        <p:nvSpPr>
          <p:cNvPr id="8" name="Rectangle 7">
            <a:extLst>
              <a:ext uri="{FF2B5EF4-FFF2-40B4-BE49-F238E27FC236}">
                <a16:creationId xmlns:a16="http://schemas.microsoft.com/office/drawing/2014/main" id="{4FBD235C-6BB0-4CCC-BF51-375412FDF44A}"/>
              </a:ext>
            </a:extLst>
          </p:cNvPr>
          <p:cNvSpPr/>
          <p:nvPr userDrawn="1"/>
        </p:nvSpPr>
        <p:spPr>
          <a:xfrm>
            <a:off x="1390573" y="4780345"/>
            <a:ext cx="3123420" cy="134258"/>
          </a:xfrm>
          <a:prstGeom prst="rect">
            <a:avLst/>
          </a:prstGeom>
        </p:spPr>
        <p:txBody>
          <a:bodyPr vert="horz" wrap="square" lIns="36000" tIns="36000" rIns="36000" bIns="36000" anchor="b" anchorCtr="0">
            <a:spAutoFit/>
          </a:bodyPr>
          <a:lstStyle/>
          <a:p>
            <a:pPr algn="l"/>
            <a:r>
              <a:rPr lang="en-GB" sz="400" b="1" dirty="0">
                <a:solidFill>
                  <a:schemeClr val="bg1">
                    <a:lumMod val="75000"/>
                  </a:schemeClr>
                </a:solidFill>
              </a:rPr>
              <a:t>INTERNE GROUPE </a:t>
            </a:r>
            <a:r>
              <a:rPr lang="en-GB" sz="400" b="0" dirty="0">
                <a:solidFill>
                  <a:schemeClr val="bg1">
                    <a:lumMod val="75000"/>
                  </a:schemeClr>
                </a:solidFill>
              </a:rPr>
              <a:t>- DOCUMENT PROPRIÉTÉ DU</a:t>
            </a:r>
            <a:r>
              <a:rPr lang="en-GB" sz="400" b="0" baseline="0" dirty="0">
                <a:solidFill>
                  <a:schemeClr val="bg1">
                    <a:lumMod val="75000"/>
                  </a:schemeClr>
                </a:solidFill>
              </a:rPr>
              <a:t> GROUPE</a:t>
            </a:r>
          </a:p>
        </p:txBody>
      </p:sp>
    </p:spTree>
  </p:cSld>
  <p:clrMap bg1="lt1" tx1="dk1" bg2="lt2" tx2="dk2" accent1="accent1" accent2="accent2" accent3="accent3" accent4="accent4" accent5="accent5" accent6="accent6" hlink="hlink" folHlink="folHlink"/>
  <p:sldLayoutIdLst>
    <p:sldLayoutId id="2147483813" r:id="rId1"/>
    <p:sldLayoutId id="2147483798" r:id="rId2"/>
    <p:sldLayoutId id="2147483841" r:id="rId3"/>
    <p:sldLayoutId id="2147483842" r:id="rId4"/>
    <p:sldLayoutId id="2147483843" r:id="rId5"/>
    <p:sldLayoutId id="2147483869" r:id="rId6"/>
  </p:sldLayoutIdLst>
  <p:hf hdr="0"/>
  <p:txStyles>
    <p:titleStyle>
      <a:lvl1pPr algn="l" defTabSz="685800" rtl="0" eaLnBrk="1" latinLnBrk="0" hangingPunct="1">
        <a:lnSpc>
          <a:spcPct val="90000"/>
        </a:lnSpc>
        <a:spcBef>
          <a:spcPct val="0"/>
        </a:spcBef>
        <a:buNone/>
        <a:defRPr sz="2000" b="0" kern="1200" cap="all" baseline="0">
          <a:solidFill>
            <a:schemeClr val="tx1"/>
          </a:solidFill>
          <a:latin typeface="+mj-lt"/>
          <a:ea typeface="+mj-ea"/>
          <a:cs typeface="+mj-cs"/>
        </a:defRPr>
      </a:lvl1pPr>
    </p:titleStyle>
    <p:bodyStyle>
      <a:lvl1pPr marL="0" indent="0" algn="l" defTabSz="685800" rtl="0" eaLnBrk="1" latinLnBrk="0" hangingPunct="1">
        <a:lnSpc>
          <a:spcPct val="85000"/>
        </a:lnSpc>
        <a:spcBef>
          <a:spcPts val="600"/>
        </a:spcBef>
        <a:spcAft>
          <a:spcPts val="450"/>
        </a:spcAft>
        <a:buSzPct val="25000"/>
        <a:buFontTx/>
        <a:buBlip>
          <a:blip r:embed="rId9"/>
        </a:buBlip>
        <a:defRPr sz="2000" kern="1200" cap="all" baseline="0">
          <a:solidFill>
            <a:schemeClr val="tx1"/>
          </a:solidFill>
          <a:latin typeface="+mn-lt"/>
          <a:ea typeface="+mn-ea"/>
          <a:cs typeface="+mn-cs"/>
        </a:defRPr>
      </a:lvl1pPr>
      <a:lvl2pPr marL="0" indent="0" algn="l" defTabSz="685800" rtl="0" eaLnBrk="1" latinLnBrk="0" hangingPunct="1">
        <a:lnSpc>
          <a:spcPct val="100000"/>
        </a:lnSpc>
        <a:spcBef>
          <a:spcPts val="0"/>
        </a:spcBef>
        <a:spcAft>
          <a:spcPts val="450"/>
        </a:spcAft>
        <a:buSzPct val="25000"/>
        <a:buFontTx/>
        <a:buBlip>
          <a:blip r:embed="rId9"/>
        </a:buBlip>
        <a:defRPr sz="1350" b="1" i="0" kern="1200" cap="all" baseline="0">
          <a:solidFill>
            <a:schemeClr val="tx1"/>
          </a:solidFill>
          <a:latin typeface="+mn-lt"/>
          <a:ea typeface="+mn-ea"/>
          <a:cs typeface="+mn-cs"/>
        </a:defRPr>
      </a:lvl2pPr>
      <a:lvl3pPr marL="0" indent="0" algn="l" defTabSz="685800" rtl="0" eaLnBrk="1" latinLnBrk="0" hangingPunct="1">
        <a:lnSpc>
          <a:spcPct val="100000"/>
        </a:lnSpc>
        <a:spcBef>
          <a:spcPts val="0"/>
        </a:spcBef>
        <a:spcAft>
          <a:spcPts val="450"/>
        </a:spcAft>
        <a:buClr>
          <a:srgbClr val="E10019"/>
        </a:buClr>
        <a:buSzPct val="25000"/>
        <a:buFontTx/>
        <a:buBlip>
          <a:blip r:embed="rId9"/>
        </a:buBlip>
        <a:defRPr sz="950" kern="1200">
          <a:solidFill>
            <a:schemeClr val="tx1"/>
          </a:solidFill>
          <a:latin typeface="+mn-lt"/>
          <a:ea typeface="+mn-ea"/>
          <a:cs typeface="+mn-cs"/>
        </a:defRPr>
      </a:lvl3pPr>
      <a:lvl4pPr marL="135000" indent="-135000" algn="l" defTabSz="685800" rtl="0" eaLnBrk="1" latinLnBrk="0" hangingPunct="1">
        <a:lnSpc>
          <a:spcPct val="100000"/>
        </a:lnSpc>
        <a:spcBef>
          <a:spcPts val="0"/>
        </a:spcBef>
        <a:buClr>
          <a:srgbClr val="C00000"/>
        </a:buClr>
        <a:buSzPct val="90000"/>
        <a:buFont typeface="Wingdings" panose="05000000000000000000" pitchFamily="2" charset="2"/>
        <a:buChar char="§"/>
        <a:defRPr sz="950" kern="1200">
          <a:solidFill>
            <a:schemeClr val="tx1"/>
          </a:solidFill>
          <a:latin typeface="+mn-lt"/>
          <a:ea typeface="+mn-ea"/>
          <a:cs typeface="+mn-cs"/>
        </a:defRPr>
      </a:lvl4pPr>
      <a:lvl5pPr marL="270000" indent="-134541" algn="l" defTabSz="685800" rtl="0" eaLnBrk="1" latinLnBrk="0" hangingPunct="1">
        <a:lnSpc>
          <a:spcPct val="100000"/>
        </a:lnSpc>
        <a:spcBef>
          <a:spcPts val="0"/>
        </a:spcBef>
        <a:buClr>
          <a:srgbClr val="C00000"/>
        </a:buClr>
        <a:buSzPct val="90000"/>
        <a:buFont typeface="Wingdings" panose="05000000000000000000" pitchFamily="2" charset="2"/>
        <a:buChar char="§"/>
        <a:defRPr sz="9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11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sz="2400" dirty="0"/>
              <a:t>INVENTAIRE ANNUEL </a:t>
            </a:r>
            <a:br>
              <a:rPr lang="fr-FR" sz="2400" dirty="0"/>
            </a:br>
            <a:r>
              <a:rPr lang="fr-FR" sz="2400" dirty="0"/>
              <a:t>3 DECEMBRE 2025</a:t>
            </a:r>
            <a:endParaRPr lang="fr-FR" sz="2400" dirty="0">
              <a:latin typeface="SFR Thin" panose="020B0203040504020204" pitchFamily="34" charset="0"/>
            </a:endParaRPr>
          </a:p>
        </p:txBody>
      </p:sp>
      <p:sp>
        <p:nvSpPr>
          <p:cNvPr id="2" name="Espace réservé de la date 1">
            <a:extLst>
              <a:ext uri="{FF2B5EF4-FFF2-40B4-BE49-F238E27FC236}">
                <a16:creationId xmlns:a16="http://schemas.microsoft.com/office/drawing/2014/main" id="{234BA68E-7810-42BA-B999-E436D88E6A33}"/>
              </a:ext>
            </a:extLst>
          </p:cNvPr>
          <p:cNvSpPr>
            <a:spLocks noGrp="1"/>
          </p:cNvSpPr>
          <p:nvPr>
            <p:ph type="dt" sz="half" idx="2"/>
          </p:nvPr>
        </p:nvSpPr>
        <p:spPr>
          <a:xfrm>
            <a:off x="7668344" y="4515966"/>
            <a:ext cx="1296144" cy="216024"/>
          </a:xfrm>
        </p:spPr>
        <p:txBody>
          <a:bodyPr/>
          <a:lstStyle/>
          <a:p>
            <a:r>
              <a:rPr lang="fr-FR" dirty="0"/>
              <a:t>ISABELLE BOITEL</a:t>
            </a:r>
          </a:p>
        </p:txBody>
      </p:sp>
    </p:spTree>
    <p:extLst>
      <p:ext uri="{BB962C8B-B14F-4D97-AF65-F5344CB8AC3E}">
        <p14:creationId xmlns:p14="http://schemas.microsoft.com/office/powerpoint/2010/main" val="1289110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10</a:t>
            </a:fld>
            <a:endParaRPr lang="fr-FR" dirty="0"/>
          </a:p>
        </p:txBody>
      </p:sp>
      <p:sp>
        <p:nvSpPr>
          <p:cNvPr id="14" name="ZoneTexte 13"/>
          <p:cNvSpPr txBox="1"/>
          <p:nvPr/>
        </p:nvSpPr>
        <p:spPr>
          <a:xfrm>
            <a:off x="762449" y="843558"/>
            <a:ext cx="8195166" cy="3888432"/>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 </a:t>
            </a:r>
          </a:p>
          <a:p>
            <a:pPr>
              <a:defRPr/>
            </a:pPr>
            <a:r>
              <a:rPr lang="fr-FR" altLang="fr-FR" sz="1200" dirty="0">
                <a:solidFill>
                  <a:srgbClr val="C00000"/>
                </a:solidFill>
                <a:ea typeface="ヒラギノ角ゴ Pro W3"/>
                <a:cs typeface="ヒラギノ角ゴ Pro W3"/>
              </a:rPr>
              <a:t>Cas 3 : </a:t>
            </a:r>
            <a:r>
              <a:rPr lang="fr-FR" altLang="fr-FR" sz="1200" dirty="0">
                <a:ea typeface="ヒラギノ角ゴ Pro W3"/>
                <a:cs typeface="ヒラギノ角ゴ Pro W3"/>
              </a:rPr>
              <a:t>Si le numéro de série que vous avez scanné </a:t>
            </a:r>
            <a:r>
              <a:rPr lang="fr-FR" altLang="fr-FR" sz="1200" dirty="0">
                <a:solidFill>
                  <a:srgbClr val="C00000"/>
                </a:solidFill>
                <a:ea typeface="ヒラギノ角ゴ Pro W3"/>
                <a:cs typeface="ヒラギノ角ゴ Pro W3"/>
              </a:rPr>
              <a:t>n’est pas connu </a:t>
            </a:r>
            <a:r>
              <a:rPr lang="fr-FR" altLang="fr-FR" sz="1200" dirty="0">
                <a:ea typeface="ヒラギノ角ゴ Pro W3"/>
                <a:cs typeface="ヒラギノ角ゴ Pro W3"/>
              </a:rPr>
              <a:t>dans notre référentiel,</a:t>
            </a:r>
            <a:r>
              <a:rPr lang="fr-FR" altLang="fr-FR" sz="1200" dirty="0">
                <a:solidFill>
                  <a:srgbClr val="C00000"/>
                </a:solidFill>
                <a:ea typeface="ヒラギノ角ゴ Pro W3"/>
                <a:cs typeface="ヒラギノ角ゴ Pro W3"/>
              </a:rPr>
              <a:t> </a:t>
            </a:r>
            <a:r>
              <a:rPr lang="fr-FR" altLang="fr-FR" sz="1200" dirty="0">
                <a:ea typeface="ヒラギノ角ゴ Pro W3"/>
                <a:cs typeface="ヒラギノ角ゴ Pro W3"/>
              </a:rPr>
              <a:t>alors vous obtiendrez un écran complémentaire, avec un message « </a:t>
            </a:r>
            <a:r>
              <a:rPr lang="fr-FR" altLang="fr-FR" sz="1200" dirty="0">
                <a:solidFill>
                  <a:srgbClr val="C00000"/>
                </a:solidFill>
                <a:ea typeface="ヒラギノ角ゴ Pro W3"/>
                <a:cs typeface="ヒラギノ角ゴ Pro W3"/>
              </a:rPr>
              <a:t>AEMA inconnu </a:t>
            </a:r>
            <a:r>
              <a:rPr lang="fr-FR" altLang="fr-FR" sz="1200" dirty="0">
                <a:ea typeface="ヒラギノ角ゴ Pro W3"/>
                <a:cs typeface="ヒラギノ角ゴ Pro W3"/>
              </a:rPr>
              <a:t> »</a:t>
            </a:r>
            <a:endParaRPr lang="fr-FR" altLang="fr-FR" sz="1200" b="1"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3" name="Image 2">
            <a:extLst>
              <a:ext uri="{FF2B5EF4-FFF2-40B4-BE49-F238E27FC236}">
                <a16:creationId xmlns:a16="http://schemas.microsoft.com/office/drawing/2014/main" id="{D8E7442C-1064-33EC-7D4B-F208281BABB6}"/>
              </a:ext>
            </a:extLst>
          </p:cNvPr>
          <p:cNvPicPr>
            <a:picLocks noChangeAspect="1"/>
          </p:cNvPicPr>
          <p:nvPr/>
        </p:nvPicPr>
        <p:blipFill>
          <a:blip r:embed="rId2"/>
          <a:stretch>
            <a:fillRect/>
          </a:stretch>
        </p:blipFill>
        <p:spPr>
          <a:xfrm>
            <a:off x="1602482" y="1660839"/>
            <a:ext cx="6515100" cy="2905125"/>
          </a:xfrm>
          <a:prstGeom prst="rect">
            <a:avLst/>
          </a:prstGeom>
        </p:spPr>
      </p:pic>
      <p:cxnSp>
        <p:nvCxnSpPr>
          <p:cNvPr id="4" name="Connecteur droit avec flèche 3"/>
          <p:cNvCxnSpPr>
            <a:cxnSpLocks/>
          </p:cNvCxnSpPr>
          <p:nvPr/>
        </p:nvCxnSpPr>
        <p:spPr>
          <a:xfrm>
            <a:off x="2664562" y="2211710"/>
            <a:ext cx="79208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6479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11</a:t>
            </a:fld>
            <a:endParaRPr lang="fr-FR" dirty="0"/>
          </a:p>
        </p:txBody>
      </p:sp>
      <p:sp>
        <p:nvSpPr>
          <p:cNvPr id="11" name="ZoneTexte 10"/>
          <p:cNvSpPr txBox="1"/>
          <p:nvPr/>
        </p:nvSpPr>
        <p:spPr>
          <a:xfrm>
            <a:off x="755576" y="878972"/>
            <a:ext cx="8280921" cy="3925026"/>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Dans ce cas, saisissez un code AEMA ou une désignation complète dans l’emplacement prévu à cet effet, puis validez. </a:t>
            </a:r>
          </a:p>
          <a:p>
            <a:pPr>
              <a:defRPr/>
            </a:pPr>
            <a:endParaRPr lang="fr-FR" altLang="fr-FR" sz="2000" b="1"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4" name="Image 3">
            <a:extLst>
              <a:ext uri="{FF2B5EF4-FFF2-40B4-BE49-F238E27FC236}">
                <a16:creationId xmlns:a16="http://schemas.microsoft.com/office/drawing/2014/main" id="{D36040EC-6FD8-FF40-677C-7C1D802D6CDF}"/>
              </a:ext>
            </a:extLst>
          </p:cNvPr>
          <p:cNvPicPr>
            <a:picLocks noChangeAspect="1"/>
          </p:cNvPicPr>
          <p:nvPr/>
        </p:nvPicPr>
        <p:blipFill>
          <a:blip r:embed="rId2"/>
          <a:stretch>
            <a:fillRect/>
          </a:stretch>
        </p:blipFill>
        <p:spPr>
          <a:xfrm>
            <a:off x="1978690" y="1452104"/>
            <a:ext cx="6238875" cy="3219450"/>
          </a:xfrm>
          <a:prstGeom prst="rect">
            <a:avLst/>
          </a:prstGeom>
        </p:spPr>
      </p:pic>
      <p:cxnSp>
        <p:nvCxnSpPr>
          <p:cNvPr id="14" name="Connecteur droit avec flèche 13">
            <a:extLst>
              <a:ext uri="{FF2B5EF4-FFF2-40B4-BE49-F238E27FC236}">
                <a16:creationId xmlns:a16="http://schemas.microsoft.com/office/drawing/2014/main" id="{653CE857-5211-4508-8B02-9038CC5D2FA0}"/>
              </a:ext>
            </a:extLst>
          </p:cNvPr>
          <p:cNvCxnSpPr>
            <a:cxnSpLocks/>
          </p:cNvCxnSpPr>
          <p:nvPr/>
        </p:nvCxnSpPr>
        <p:spPr>
          <a:xfrm>
            <a:off x="3059832" y="2067694"/>
            <a:ext cx="79208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1866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12</a:t>
            </a:fld>
            <a:endParaRPr lang="fr-FR" dirty="0"/>
          </a:p>
        </p:txBody>
      </p:sp>
      <p:sp>
        <p:nvSpPr>
          <p:cNvPr id="14" name="ZoneTexte 13"/>
          <p:cNvSpPr txBox="1"/>
          <p:nvPr/>
        </p:nvSpPr>
        <p:spPr>
          <a:xfrm>
            <a:off x="683568" y="969782"/>
            <a:ext cx="8352928" cy="3618191"/>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Le résultat s’enregistrera comme pour les autres produits</a:t>
            </a:r>
            <a:endParaRPr lang="fr-FR" altLang="fr-FR" sz="1400" b="1" dirty="0">
              <a:solidFill>
                <a:srgbClr val="C00000"/>
              </a:solidFill>
              <a:ea typeface="ヒラギノ角ゴ Pro W3"/>
              <a:cs typeface="ヒラギノ角ゴ Pro W3"/>
            </a:endParaRPr>
          </a:p>
        </p:txBody>
      </p:sp>
      <p:pic>
        <p:nvPicPr>
          <p:cNvPr id="3" name="Image 2">
            <a:extLst>
              <a:ext uri="{FF2B5EF4-FFF2-40B4-BE49-F238E27FC236}">
                <a16:creationId xmlns:a16="http://schemas.microsoft.com/office/drawing/2014/main" id="{E99C2862-ADF3-40FB-ABE1-D1B28FDBDC0D}"/>
              </a:ext>
            </a:extLst>
          </p:cNvPr>
          <p:cNvPicPr>
            <a:picLocks noChangeAspect="1"/>
          </p:cNvPicPr>
          <p:nvPr/>
        </p:nvPicPr>
        <p:blipFill>
          <a:blip r:embed="rId2"/>
          <a:stretch>
            <a:fillRect/>
          </a:stretch>
        </p:blipFill>
        <p:spPr>
          <a:xfrm>
            <a:off x="1097868" y="1407748"/>
            <a:ext cx="7524328" cy="2716128"/>
          </a:xfrm>
          <a:prstGeom prst="rect">
            <a:avLst/>
          </a:prstGeom>
        </p:spPr>
      </p:pic>
      <p:cxnSp>
        <p:nvCxnSpPr>
          <p:cNvPr id="4" name="Connecteur droit avec flèche 3"/>
          <p:cNvCxnSpPr>
            <a:cxnSpLocks/>
          </p:cNvCxnSpPr>
          <p:nvPr/>
        </p:nvCxnSpPr>
        <p:spPr>
          <a:xfrm>
            <a:off x="1522565" y="3363838"/>
            <a:ext cx="745179" cy="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0496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13</a:t>
            </a:fld>
            <a:endParaRPr lang="fr-FR" dirty="0"/>
          </a:p>
        </p:txBody>
      </p:sp>
      <p:cxnSp>
        <p:nvCxnSpPr>
          <p:cNvPr id="3" name="Connecteur droit avec flèche 2"/>
          <p:cNvCxnSpPr/>
          <p:nvPr/>
        </p:nvCxnSpPr>
        <p:spPr>
          <a:xfrm flipH="1">
            <a:off x="5292080" y="2787774"/>
            <a:ext cx="9361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827584" y="915566"/>
            <a:ext cx="7919959" cy="3744416"/>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Si vous avez scanné ou saisi le même numéro de série, vous obtiendrez un message d’alerte : </a:t>
            </a:r>
            <a:r>
              <a:rPr lang="fr-FR" altLang="fr-FR" sz="1400" dirty="0">
                <a:solidFill>
                  <a:srgbClr val="FF0000"/>
                </a:solidFill>
                <a:ea typeface="ヒラギノ角ゴ Pro W3"/>
                <a:cs typeface="ヒラギノ角ゴ Pro W3"/>
              </a:rPr>
              <a:t>« Numéro de série déjà scanné ». </a:t>
            </a:r>
            <a:r>
              <a:rPr lang="fr-FR" altLang="fr-FR" sz="1400" dirty="0">
                <a:ea typeface="ヒラギノ角ゴ Pro W3"/>
                <a:cs typeface="ヒラギノ角ゴ Pro W3"/>
              </a:rPr>
              <a:t>Ce numéro ne sera pas comptabilisé une deuxième fois</a:t>
            </a: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4" name="Image 3">
            <a:extLst>
              <a:ext uri="{FF2B5EF4-FFF2-40B4-BE49-F238E27FC236}">
                <a16:creationId xmlns:a16="http://schemas.microsoft.com/office/drawing/2014/main" id="{F50CDF96-F593-432E-81D5-BCDFDBE9EA53}"/>
              </a:ext>
            </a:extLst>
          </p:cNvPr>
          <p:cNvPicPr>
            <a:picLocks noChangeAspect="1"/>
          </p:cNvPicPr>
          <p:nvPr/>
        </p:nvPicPr>
        <p:blipFill>
          <a:blip r:embed="rId2"/>
          <a:stretch>
            <a:fillRect/>
          </a:stretch>
        </p:blipFill>
        <p:spPr>
          <a:xfrm>
            <a:off x="1246908" y="1779662"/>
            <a:ext cx="6523375" cy="2520280"/>
          </a:xfrm>
          <a:prstGeom prst="rect">
            <a:avLst/>
          </a:prstGeom>
        </p:spPr>
      </p:pic>
      <p:cxnSp>
        <p:nvCxnSpPr>
          <p:cNvPr id="5" name="Connecteur droit avec flèche 4"/>
          <p:cNvCxnSpPr>
            <a:cxnSpLocks/>
          </p:cNvCxnSpPr>
          <p:nvPr/>
        </p:nvCxnSpPr>
        <p:spPr>
          <a:xfrm flipH="1">
            <a:off x="6516217" y="3651870"/>
            <a:ext cx="1296143"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5476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a:xfrm>
            <a:off x="0" y="411956"/>
            <a:ext cx="827584" cy="576000"/>
          </a:xfrm>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14</a:t>
            </a:fld>
            <a:endParaRPr lang="fr-FR" dirty="0"/>
          </a:p>
        </p:txBody>
      </p:sp>
      <p:sp>
        <p:nvSpPr>
          <p:cNvPr id="14" name="ZoneTexte 13"/>
          <p:cNvSpPr txBox="1"/>
          <p:nvPr/>
        </p:nvSpPr>
        <p:spPr>
          <a:xfrm>
            <a:off x="827584" y="915566"/>
            <a:ext cx="7919959" cy="3816424"/>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Si vous avez scanné par erreur un produit cliquez sur « </a:t>
            </a:r>
            <a:r>
              <a:rPr lang="fr-FR" altLang="fr-FR" sz="1400" b="1" dirty="0">
                <a:solidFill>
                  <a:srgbClr val="FF0000"/>
                </a:solidFill>
                <a:ea typeface="ヒラギノ角ゴ Pro W3"/>
                <a:cs typeface="ヒラギノ角ゴ Pro W3"/>
              </a:rPr>
              <a:t>x</a:t>
            </a:r>
            <a:r>
              <a:rPr lang="fr-FR" altLang="fr-FR" sz="1400" dirty="0">
                <a:ea typeface="ヒラギノ角ゴ Pro W3"/>
                <a:cs typeface="ヒラギノ角ゴ Pro W3"/>
              </a:rPr>
              <a:t> »</a:t>
            </a: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r>
              <a:rPr lang="fr-FR" altLang="fr-FR" sz="1400" dirty="0">
                <a:ea typeface="ヒラギノ角ゴ Pro W3"/>
                <a:cs typeface="ヒラギノ角ゴ Pro W3"/>
              </a:rPr>
              <a:t>Après validation du message de confirmation, le scan sera supprimé</a:t>
            </a:r>
            <a:endParaRPr lang="fr-FR" altLang="fr-FR" sz="14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3" name="Image 2">
            <a:extLst>
              <a:ext uri="{FF2B5EF4-FFF2-40B4-BE49-F238E27FC236}">
                <a16:creationId xmlns:a16="http://schemas.microsoft.com/office/drawing/2014/main" id="{BE189BCE-9B9A-5D9D-D7D6-475D621B7332}"/>
              </a:ext>
            </a:extLst>
          </p:cNvPr>
          <p:cNvPicPr>
            <a:picLocks noChangeAspect="1"/>
          </p:cNvPicPr>
          <p:nvPr/>
        </p:nvPicPr>
        <p:blipFill>
          <a:blip r:embed="rId2"/>
          <a:stretch>
            <a:fillRect/>
          </a:stretch>
        </p:blipFill>
        <p:spPr>
          <a:xfrm>
            <a:off x="1868150" y="1235193"/>
            <a:ext cx="5838825" cy="2905125"/>
          </a:xfrm>
          <a:prstGeom prst="rect">
            <a:avLst/>
          </a:prstGeom>
        </p:spPr>
      </p:pic>
      <p:cxnSp>
        <p:nvCxnSpPr>
          <p:cNvPr id="15" name="Connecteur droit avec flèche 14">
            <a:extLst>
              <a:ext uri="{FF2B5EF4-FFF2-40B4-BE49-F238E27FC236}">
                <a16:creationId xmlns:a16="http://schemas.microsoft.com/office/drawing/2014/main" id="{E36FA062-C0A1-44A6-9A7B-D60B57B58211}"/>
              </a:ext>
            </a:extLst>
          </p:cNvPr>
          <p:cNvCxnSpPr>
            <a:cxnSpLocks/>
          </p:cNvCxnSpPr>
          <p:nvPr/>
        </p:nvCxnSpPr>
        <p:spPr>
          <a:xfrm>
            <a:off x="1979712" y="3435846"/>
            <a:ext cx="1008112"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CB3E7B02-3ABC-37FB-F36F-75E422CBEA4D}"/>
              </a:ext>
            </a:extLst>
          </p:cNvPr>
          <p:cNvSpPr/>
          <p:nvPr/>
        </p:nvSpPr>
        <p:spPr>
          <a:xfrm>
            <a:off x="5940152" y="3075806"/>
            <a:ext cx="288032"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58170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15</a:t>
            </a:fld>
            <a:endParaRPr lang="fr-FR" dirty="0"/>
          </a:p>
        </p:txBody>
      </p:sp>
      <p:sp>
        <p:nvSpPr>
          <p:cNvPr id="14" name="ZoneTexte 13"/>
          <p:cNvSpPr txBox="1"/>
          <p:nvPr/>
        </p:nvSpPr>
        <p:spPr>
          <a:xfrm>
            <a:off x="859151" y="843558"/>
            <a:ext cx="8033330" cy="3823270"/>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Lorsque votre inventaire est terminé, allez dans </a:t>
            </a:r>
            <a:r>
              <a:rPr lang="fr-FR" altLang="fr-FR" sz="1400" dirty="0">
                <a:solidFill>
                  <a:srgbClr val="C00000"/>
                </a:solidFill>
                <a:ea typeface="ヒラギノ角ゴ Pro W3"/>
                <a:cs typeface="ヒラギノ角ゴ Pro W3"/>
              </a:rPr>
              <a:t>« MENU »</a:t>
            </a:r>
            <a:endParaRPr lang="fr-FR" altLang="fr-FR" sz="14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cxnSp>
        <p:nvCxnSpPr>
          <p:cNvPr id="3" name="Connecteur droit avec flèche 2"/>
          <p:cNvCxnSpPr/>
          <p:nvPr/>
        </p:nvCxnSpPr>
        <p:spPr>
          <a:xfrm>
            <a:off x="971600" y="1635646"/>
            <a:ext cx="6611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4" name="Image 3">
            <a:extLst>
              <a:ext uri="{FF2B5EF4-FFF2-40B4-BE49-F238E27FC236}">
                <a16:creationId xmlns:a16="http://schemas.microsoft.com/office/drawing/2014/main" id="{6B04987A-D52F-FE39-0A1C-2C1E303D19C2}"/>
              </a:ext>
            </a:extLst>
          </p:cNvPr>
          <p:cNvPicPr>
            <a:picLocks noChangeAspect="1"/>
          </p:cNvPicPr>
          <p:nvPr/>
        </p:nvPicPr>
        <p:blipFill>
          <a:blip r:embed="rId2"/>
          <a:stretch>
            <a:fillRect/>
          </a:stretch>
        </p:blipFill>
        <p:spPr>
          <a:xfrm>
            <a:off x="1719374" y="1364258"/>
            <a:ext cx="5705252" cy="2717953"/>
          </a:xfrm>
          <a:prstGeom prst="rect">
            <a:avLst/>
          </a:prstGeom>
        </p:spPr>
      </p:pic>
    </p:spTree>
    <p:extLst>
      <p:ext uri="{BB962C8B-B14F-4D97-AF65-F5344CB8AC3E}">
        <p14:creationId xmlns:p14="http://schemas.microsoft.com/office/powerpoint/2010/main" val="4125050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16</a:t>
            </a:fld>
            <a:endParaRPr lang="fr-FR" dirty="0"/>
          </a:p>
        </p:txBody>
      </p:sp>
      <p:sp>
        <p:nvSpPr>
          <p:cNvPr id="11" name="ZoneTexte 10"/>
          <p:cNvSpPr txBox="1"/>
          <p:nvPr/>
        </p:nvSpPr>
        <p:spPr>
          <a:xfrm>
            <a:off x="755576" y="915566"/>
            <a:ext cx="8136904" cy="3816424"/>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Et cliquez sur « </a:t>
            </a:r>
            <a:r>
              <a:rPr lang="fr-FR" altLang="fr-FR" sz="1400" dirty="0">
                <a:solidFill>
                  <a:srgbClr val="C00000"/>
                </a:solidFill>
                <a:ea typeface="ヒラギノ角ゴ Pro W3"/>
                <a:cs typeface="ヒラギノ角ゴ Pro W3"/>
              </a:rPr>
              <a:t>Terminer inventaire</a:t>
            </a:r>
            <a:r>
              <a:rPr lang="fr-FR" altLang="fr-FR" sz="1400" dirty="0">
                <a:ea typeface="ヒラギノ角ゴ Pro W3"/>
                <a:cs typeface="ヒラギノ角ゴ Pro W3"/>
              </a:rPr>
              <a:t> »</a:t>
            </a:r>
          </a:p>
          <a:p>
            <a:pPr>
              <a:defRPr/>
            </a:pPr>
            <a:endParaRPr lang="fr-FR" altLang="fr-FR" sz="1400" dirty="0">
              <a:ea typeface="ヒラギノ角ゴ Pro W3"/>
              <a:cs typeface="ヒラギノ角ゴ Pro W3"/>
            </a:endParaRPr>
          </a:p>
          <a:p>
            <a:pPr>
              <a:defRPr/>
            </a:pPr>
            <a:r>
              <a:rPr lang="fr-FR" altLang="fr-FR" sz="1400" dirty="0">
                <a:ea typeface="ヒラギノ角ゴ Pro W3"/>
                <a:cs typeface="ヒラギノ角ゴ Pro W3"/>
              </a:rPr>
              <a:t>             </a:t>
            </a: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r>
              <a:rPr lang="fr-FR" altLang="fr-FR" sz="1400" b="1" dirty="0">
                <a:solidFill>
                  <a:srgbClr val="FF0000"/>
                </a:solidFill>
                <a:ea typeface="ヒラギノ角ゴ Pro W3"/>
                <a:cs typeface="ヒラギノ角ゴ Pro W3"/>
              </a:rPr>
              <a:t>ATTENTION : Cette opération est définitive, vous ne pourrez plus ré-ouvrir votre inventaire</a:t>
            </a:r>
            <a:endParaRPr lang="fr-FR" altLang="fr-FR" sz="2000" b="1" dirty="0">
              <a:solidFill>
                <a:srgbClr val="FF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cxnSp>
        <p:nvCxnSpPr>
          <p:cNvPr id="4" name="Connecteur droit avec flèche 3"/>
          <p:cNvCxnSpPr>
            <a:cxnSpLocks/>
          </p:cNvCxnSpPr>
          <p:nvPr/>
        </p:nvCxnSpPr>
        <p:spPr>
          <a:xfrm>
            <a:off x="539552" y="2355726"/>
            <a:ext cx="576064"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pic>
        <p:nvPicPr>
          <p:cNvPr id="3" name="Image 2">
            <a:extLst>
              <a:ext uri="{FF2B5EF4-FFF2-40B4-BE49-F238E27FC236}">
                <a16:creationId xmlns:a16="http://schemas.microsoft.com/office/drawing/2014/main" id="{F0AC7EE7-03B5-CA98-8E16-AC860C420149}"/>
              </a:ext>
            </a:extLst>
          </p:cNvPr>
          <p:cNvPicPr>
            <a:picLocks noChangeAspect="1"/>
          </p:cNvPicPr>
          <p:nvPr/>
        </p:nvPicPr>
        <p:blipFill>
          <a:blip r:embed="rId2"/>
          <a:stretch>
            <a:fillRect/>
          </a:stretch>
        </p:blipFill>
        <p:spPr>
          <a:xfrm>
            <a:off x="1174174" y="1419621"/>
            <a:ext cx="6206138" cy="2796541"/>
          </a:xfrm>
          <a:prstGeom prst="rect">
            <a:avLst/>
          </a:prstGeom>
        </p:spPr>
      </p:pic>
    </p:spTree>
    <p:extLst>
      <p:ext uri="{BB962C8B-B14F-4D97-AF65-F5344CB8AC3E}">
        <p14:creationId xmlns:p14="http://schemas.microsoft.com/office/powerpoint/2010/main" val="1780540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17</a:t>
            </a:fld>
            <a:endParaRPr lang="fr-FR" dirty="0"/>
          </a:p>
        </p:txBody>
      </p:sp>
      <p:sp>
        <p:nvSpPr>
          <p:cNvPr id="11" name="ZoneTexte 10"/>
          <p:cNvSpPr txBox="1"/>
          <p:nvPr/>
        </p:nvSpPr>
        <p:spPr>
          <a:xfrm>
            <a:off x="755576" y="915566"/>
            <a:ext cx="7991967" cy="3816424"/>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Vous obtiendrez cette fenêtre:</a:t>
            </a:r>
          </a:p>
          <a:p>
            <a:pPr>
              <a:defRPr/>
            </a:pPr>
            <a:endParaRPr lang="fr-FR" altLang="fr-FR" sz="1400" dirty="0">
              <a:ea typeface="ヒラギノ角ゴ Pro W3"/>
              <a:cs typeface="ヒラギノ角ゴ Pro W3"/>
            </a:endParaRPr>
          </a:p>
          <a:p>
            <a:pPr>
              <a:defRPr/>
            </a:pPr>
            <a:r>
              <a:rPr lang="fr-FR" altLang="fr-FR" sz="1400" dirty="0">
                <a:ea typeface="ヒラギノ角ゴ Pro W3"/>
                <a:cs typeface="ヒラギノ角ゴ Pro W3"/>
              </a:rPr>
              <a:t>             </a:t>
            </a: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2000"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4" name="Image 3">
            <a:extLst>
              <a:ext uri="{FF2B5EF4-FFF2-40B4-BE49-F238E27FC236}">
                <a16:creationId xmlns:a16="http://schemas.microsoft.com/office/drawing/2014/main" id="{9C28B236-89B6-F611-EEE1-C6C8A58CCFDA}"/>
              </a:ext>
            </a:extLst>
          </p:cNvPr>
          <p:cNvPicPr>
            <a:picLocks noChangeAspect="1"/>
          </p:cNvPicPr>
          <p:nvPr/>
        </p:nvPicPr>
        <p:blipFill>
          <a:blip r:embed="rId2"/>
          <a:stretch>
            <a:fillRect/>
          </a:stretch>
        </p:blipFill>
        <p:spPr>
          <a:xfrm>
            <a:off x="1259632" y="1496066"/>
            <a:ext cx="6400800" cy="1504950"/>
          </a:xfrm>
          <a:prstGeom prst="rect">
            <a:avLst/>
          </a:prstGeom>
        </p:spPr>
      </p:pic>
    </p:spTree>
    <p:extLst>
      <p:ext uri="{BB962C8B-B14F-4D97-AF65-F5344CB8AC3E}">
        <p14:creationId xmlns:p14="http://schemas.microsoft.com/office/powerpoint/2010/main" val="49017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18</a:t>
            </a:fld>
            <a:endParaRPr lang="fr-FR" dirty="0"/>
          </a:p>
        </p:txBody>
      </p:sp>
      <p:sp>
        <p:nvSpPr>
          <p:cNvPr id="11" name="ZoneTexte 10"/>
          <p:cNvSpPr txBox="1"/>
          <p:nvPr/>
        </p:nvSpPr>
        <p:spPr>
          <a:xfrm>
            <a:off x="827584" y="915566"/>
            <a:ext cx="7848872" cy="3816424"/>
          </a:xfrm>
          <a:prstGeom prst="rect">
            <a:avLst/>
          </a:prstGeom>
          <a:solidFill>
            <a:schemeClr val="bg1">
              <a:lumMod val="95000"/>
            </a:schemeClr>
          </a:solidFill>
        </p:spPr>
        <p:txBody>
          <a:bodyPr wrap="square" rtlCol="0">
            <a:noAutofit/>
          </a:bodyPr>
          <a:lstStyle/>
          <a:p>
            <a:pPr>
              <a:defRPr/>
            </a:pPr>
            <a:r>
              <a:rPr lang="fr-FR" altLang="fr-FR" sz="1400" dirty="0">
                <a:ea typeface="ヒラギノ角ゴ Pro W3"/>
                <a:cs typeface="ヒラギノ角ゴ Pro W3"/>
              </a:rPr>
              <a:t>Faire ensuite une extraction de l’ensemble des scans en cliquant sur «  Extraction de vos saisies »</a:t>
            </a:r>
          </a:p>
          <a:p>
            <a:pPr>
              <a:defRPr/>
            </a:pPr>
            <a:endParaRPr lang="fr-FR" altLang="fr-FR" sz="1400" dirty="0">
              <a:ea typeface="ヒラギノ角ゴ Pro W3"/>
              <a:cs typeface="ヒラギノ角ゴ Pro W3"/>
            </a:endParaRPr>
          </a:p>
          <a:p>
            <a:pPr>
              <a:defRPr/>
            </a:pPr>
            <a:r>
              <a:rPr lang="fr-FR" altLang="fr-FR" sz="1400" dirty="0">
                <a:ea typeface="ヒラギノ角ゴ Pro W3"/>
                <a:cs typeface="ヒラギノ角ゴ Pro W3"/>
              </a:rPr>
              <a:t>             </a:t>
            </a: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endParaRPr lang="fr-FR" altLang="fr-FR" sz="1400" dirty="0">
              <a:ea typeface="ヒラギノ角ゴ Pro W3"/>
              <a:cs typeface="ヒラギノ角ゴ Pro W3"/>
            </a:endParaRPr>
          </a:p>
          <a:p>
            <a:pPr>
              <a:defRPr/>
            </a:pPr>
            <a:r>
              <a:rPr lang="fr-FR" altLang="fr-FR" sz="1400" dirty="0">
                <a:ea typeface="ヒラギノ角ゴ Pro W3"/>
                <a:cs typeface="ヒラギノ角ゴ Pro W3"/>
              </a:rPr>
              <a:t>Un fichier Excel sera généré auquel il sera possible d’ajouter des produits oubliés lors du scan</a:t>
            </a:r>
            <a:endParaRPr lang="fr-FR" altLang="fr-FR" sz="2000" dirty="0">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cxnSp>
        <p:nvCxnSpPr>
          <p:cNvPr id="4" name="Connecteur droit avec flèche 3"/>
          <p:cNvCxnSpPr/>
          <p:nvPr/>
        </p:nvCxnSpPr>
        <p:spPr>
          <a:xfrm>
            <a:off x="923375" y="2464131"/>
            <a:ext cx="768305" cy="1028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pic>
        <p:nvPicPr>
          <p:cNvPr id="5" name="Image 4">
            <a:extLst>
              <a:ext uri="{FF2B5EF4-FFF2-40B4-BE49-F238E27FC236}">
                <a16:creationId xmlns:a16="http://schemas.microsoft.com/office/drawing/2014/main" id="{C5D29EAB-0287-BB87-6CA9-915E9D27ED4D}"/>
              </a:ext>
            </a:extLst>
          </p:cNvPr>
          <p:cNvPicPr>
            <a:picLocks noChangeAspect="1"/>
          </p:cNvPicPr>
          <p:nvPr/>
        </p:nvPicPr>
        <p:blipFill>
          <a:blip r:embed="rId2"/>
          <a:stretch>
            <a:fillRect/>
          </a:stretch>
        </p:blipFill>
        <p:spPr>
          <a:xfrm>
            <a:off x="1726074" y="1751070"/>
            <a:ext cx="6661429" cy="1612767"/>
          </a:xfrm>
          <a:prstGeom prst="rect">
            <a:avLst/>
          </a:prstGeom>
        </p:spPr>
      </p:pic>
    </p:spTree>
    <p:extLst>
      <p:ext uri="{BB962C8B-B14F-4D97-AF65-F5344CB8AC3E}">
        <p14:creationId xmlns:p14="http://schemas.microsoft.com/office/powerpoint/2010/main" val="2038765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19</a:t>
            </a:fld>
            <a:endParaRPr lang="fr-FR" dirty="0"/>
          </a:p>
        </p:txBody>
      </p:sp>
      <p:sp>
        <p:nvSpPr>
          <p:cNvPr id="14" name="ZoneTexte 13"/>
          <p:cNvSpPr txBox="1"/>
          <p:nvPr/>
        </p:nvSpPr>
        <p:spPr>
          <a:xfrm>
            <a:off x="744183" y="627534"/>
            <a:ext cx="8004281" cy="3744416"/>
          </a:xfrm>
          <a:prstGeom prst="rect">
            <a:avLst/>
          </a:prstGeom>
          <a:solidFill>
            <a:schemeClr val="bg1">
              <a:lumMod val="95000"/>
            </a:schemeClr>
          </a:solidFill>
          <a:ln>
            <a:solidFill>
              <a:srgbClr val="C00000"/>
            </a:solidFill>
          </a:ln>
        </p:spPr>
        <p:txBody>
          <a:bodyPr wrap="square" rtlCol="0">
            <a:noAutofit/>
          </a:bodyPr>
          <a:lstStyle/>
          <a:p>
            <a:pPr marL="342900" indent="-342900">
              <a:buFont typeface="Wingdings" panose="05000000000000000000" pitchFamily="2" charset="2"/>
              <a:buChar char="Ø"/>
              <a:defRPr/>
            </a:pPr>
            <a:r>
              <a:rPr lang="fr-FR" sz="1400" dirty="0"/>
              <a:t>Après avoir clôturé votre inventaire, merci de nous faire parvenir par mail votre fichier d’extraction avec vos ajustements ou remarques si nécessaire</a:t>
            </a:r>
          </a:p>
          <a:p>
            <a:pPr marL="342900" indent="-342900">
              <a:buFont typeface="Wingdings" panose="05000000000000000000" pitchFamily="2" charset="2"/>
              <a:buChar char="Ø"/>
              <a:defRPr/>
            </a:pPr>
            <a:endParaRPr lang="fr-FR" sz="1400" dirty="0"/>
          </a:p>
          <a:p>
            <a:pPr>
              <a:defRPr/>
            </a:pPr>
            <a:endParaRPr lang="fr-FR" sz="1400" dirty="0"/>
          </a:p>
          <a:p>
            <a:pPr marL="342900" indent="-342900">
              <a:buFont typeface="Wingdings" panose="05000000000000000000" pitchFamily="2" charset="2"/>
              <a:buChar char="Ø"/>
              <a:defRPr/>
            </a:pPr>
            <a:r>
              <a:rPr lang="fr-FR" sz="1400" dirty="0"/>
              <a:t>Ce mail accompagné de l’extraction des données doit être envoyé à Logistique-B2B@sfr.com et en copie Lola Frasquet, Vincent Lemarchand et Isabelle Boitel </a:t>
            </a:r>
            <a:r>
              <a:rPr lang="fr-FR" sz="1400" u="sng" dirty="0">
                <a:solidFill>
                  <a:srgbClr val="C00000"/>
                </a:solidFill>
              </a:rPr>
              <a:t>le jour même avant 18h</a:t>
            </a:r>
          </a:p>
          <a:p>
            <a:pPr>
              <a:defRPr/>
            </a:pPr>
            <a:endParaRPr lang="fr-FR" sz="1400" u="sng" dirty="0">
              <a:solidFill>
                <a:srgbClr val="C00000"/>
              </a:solidFill>
            </a:endParaRPr>
          </a:p>
          <a:p>
            <a:pPr marL="800100" lvl="1" indent="-342900">
              <a:buFont typeface="Wingdings" panose="05000000000000000000" pitchFamily="2" charset="2"/>
              <a:buChar char="q"/>
              <a:defRPr/>
            </a:pPr>
            <a:r>
              <a:rPr lang="fr-FR" sz="1400" u="sng" dirty="0">
                <a:solidFill>
                  <a:srgbClr val="000000"/>
                </a:solidFill>
              </a:rPr>
              <a:t>logistique-B2B@sfr.com</a:t>
            </a:r>
            <a:endParaRPr lang="fr-FR" sz="1400" u="sng" dirty="0"/>
          </a:p>
          <a:p>
            <a:pPr marL="800100" lvl="1" indent="-342900">
              <a:buFont typeface="Wingdings" panose="05000000000000000000" pitchFamily="2" charset="2"/>
              <a:buChar char="q"/>
              <a:defRPr/>
            </a:pPr>
            <a:r>
              <a:rPr lang="fr-FR" sz="1400" u="sng" dirty="0">
                <a:solidFill>
                  <a:srgbClr val="000000"/>
                </a:solidFill>
              </a:rPr>
              <a:t>vincent.lemarchand@sfr.</a:t>
            </a:r>
            <a:r>
              <a:rPr lang="fr-FR" sz="1400" u="sng" dirty="0"/>
              <a:t>com</a:t>
            </a:r>
          </a:p>
          <a:p>
            <a:pPr marL="800100" lvl="1" indent="-342900">
              <a:buFont typeface="Wingdings" panose="05000000000000000000" pitchFamily="2" charset="2"/>
              <a:buChar char="q"/>
              <a:defRPr/>
            </a:pPr>
            <a:r>
              <a:rPr lang="fr-FR" sz="1400" u="sng" dirty="0"/>
              <a:t>lola.frasquet@sfr.com	</a:t>
            </a:r>
          </a:p>
          <a:p>
            <a:pPr marL="800100" lvl="1" indent="-342900">
              <a:buFont typeface="Wingdings" panose="05000000000000000000" pitchFamily="2" charset="2"/>
              <a:buChar char="q"/>
              <a:defRPr/>
            </a:pPr>
            <a:r>
              <a:rPr lang="fr-FR" sz="1400" u="sng" dirty="0"/>
              <a:t>isabelle.boitel@sfr.com</a:t>
            </a:r>
          </a:p>
          <a:p>
            <a:pPr>
              <a:defRPr/>
            </a:pPr>
            <a:endParaRPr lang="fr-FR" sz="2400" dirty="0">
              <a:solidFill>
                <a:srgbClr val="C00000"/>
              </a:solidFill>
            </a:endParaRPr>
          </a:p>
          <a:p>
            <a:pPr algn="ctr">
              <a:defRPr/>
            </a:pPr>
            <a:r>
              <a:rPr lang="fr-FR" sz="2400" dirty="0">
                <a:solidFill>
                  <a:srgbClr val="C00000"/>
                </a:solidFill>
              </a:rPr>
              <a:t>  ! BON INVENTAIRE !    </a:t>
            </a:r>
          </a:p>
        </p:txBody>
      </p:sp>
    </p:spTree>
    <p:extLst>
      <p:ext uri="{BB962C8B-B14F-4D97-AF65-F5344CB8AC3E}">
        <p14:creationId xmlns:p14="http://schemas.microsoft.com/office/powerpoint/2010/main" val="1887068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17"/>
          <p:cNvSpPr>
            <a:spLocks noGrp="1"/>
          </p:cNvSpPr>
          <p:nvPr>
            <p:ph type="body" sz="quarter" idx="15"/>
          </p:nvPr>
        </p:nvSpPr>
        <p:spPr>
          <a:prstGeom prst="rect">
            <a:avLst/>
          </a:prstGeom>
        </p:spPr>
        <p:txBody>
          <a:bodyPr/>
          <a:lstStyle/>
          <a:p>
            <a:r>
              <a:rPr lang="fr-FR" dirty="0"/>
              <a:t>01</a:t>
            </a:r>
          </a:p>
        </p:txBody>
      </p:sp>
      <p:sp>
        <p:nvSpPr>
          <p:cNvPr id="16" name="Titre 15"/>
          <p:cNvSpPr>
            <a:spLocks noGrp="1"/>
          </p:cNvSpPr>
          <p:nvPr>
            <p:ph type="title"/>
          </p:nvPr>
        </p:nvSpPr>
        <p:spPr>
          <a:xfrm>
            <a:off x="2411760" y="2355726"/>
            <a:ext cx="6048672" cy="972107"/>
          </a:xfrm>
          <a:prstGeom prst="rect">
            <a:avLst/>
          </a:prstGeom>
        </p:spPr>
        <p:txBody>
          <a:bodyPr/>
          <a:lstStyle/>
          <a:p>
            <a:r>
              <a:rPr lang="fr-FR" dirty="0"/>
              <a:t>GENERALITES</a:t>
            </a:r>
            <a:endParaRPr lang="fr-FR" dirty="0">
              <a:latin typeface="+mn-lt"/>
            </a:endParaRPr>
          </a:p>
        </p:txBody>
      </p:sp>
    </p:spTree>
    <p:extLst>
      <p:ext uri="{BB962C8B-B14F-4D97-AF65-F5344CB8AC3E}">
        <p14:creationId xmlns:p14="http://schemas.microsoft.com/office/powerpoint/2010/main" val="3669544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GENERALITES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a:t>1</a:t>
            </a:r>
            <a:endParaRPr lang="fr-FR" dirty="0"/>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a:xfrm>
            <a:off x="6012160" y="4845093"/>
            <a:ext cx="1440158" cy="179615"/>
          </a:xfrm>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3</a:t>
            </a:fld>
            <a:endParaRPr lang="fr-FR" dirty="0"/>
          </a:p>
        </p:txBody>
      </p:sp>
      <p:sp>
        <p:nvSpPr>
          <p:cNvPr id="14" name="ZoneTexte 13"/>
          <p:cNvSpPr txBox="1"/>
          <p:nvPr/>
        </p:nvSpPr>
        <p:spPr>
          <a:xfrm>
            <a:off x="413792" y="915119"/>
            <a:ext cx="8352928" cy="3816424"/>
          </a:xfrm>
          <a:prstGeom prst="rect">
            <a:avLst/>
          </a:prstGeom>
          <a:solidFill>
            <a:schemeClr val="bg1">
              <a:lumMod val="95000"/>
            </a:schemeClr>
          </a:solidFill>
        </p:spPr>
        <p:txBody>
          <a:bodyPr wrap="square" rtlCol="0">
            <a:noAutofit/>
          </a:bodyPr>
          <a:lstStyle/>
          <a:p>
            <a:pPr marL="342900" indent="-342900">
              <a:buFont typeface="Wingdings" panose="05000000000000000000" pitchFamily="2" charset="2"/>
              <a:buChar char="Ø"/>
              <a:defRPr/>
            </a:pPr>
            <a:r>
              <a:rPr lang="fr-FR" sz="1350" dirty="0"/>
              <a:t>Le </a:t>
            </a:r>
            <a:r>
              <a:rPr lang="fr-FR" sz="1350" dirty="0">
                <a:solidFill>
                  <a:srgbClr val="FF0000"/>
                </a:solidFill>
              </a:rPr>
              <a:t>mercredi 3 décembre 2025</a:t>
            </a:r>
            <a:r>
              <a:rPr lang="fr-FR" sz="1350" dirty="0"/>
              <a:t>, l’ensemble des plateformes logistiques STIT doivent inventorier tous les matériels présents dans leurs entrepôts et </a:t>
            </a:r>
            <a:r>
              <a:rPr lang="fr-FR" sz="1350" u="sng" dirty="0">
                <a:solidFill>
                  <a:srgbClr val="C00000"/>
                </a:solidFill>
              </a:rPr>
              <a:t>voitures</a:t>
            </a:r>
          </a:p>
          <a:p>
            <a:pPr>
              <a:defRPr/>
            </a:pPr>
            <a:endParaRPr lang="fr-FR" sz="1350" dirty="0"/>
          </a:p>
          <a:p>
            <a:pPr marL="342900" indent="-342900">
              <a:buFont typeface="Wingdings" panose="05000000000000000000" pitchFamily="2" charset="2"/>
              <a:buChar char="Ø"/>
              <a:defRPr/>
            </a:pPr>
            <a:r>
              <a:rPr lang="fr-FR" sz="1350" dirty="0"/>
              <a:t>Comme les années passées, un Portail sera mis à disposition pour scanner tous les matériels</a:t>
            </a:r>
          </a:p>
          <a:p>
            <a:pPr>
              <a:defRPr/>
            </a:pPr>
            <a:endParaRPr lang="fr-FR" sz="1350" dirty="0"/>
          </a:p>
          <a:p>
            <a:pPr marL="342900" indent="-342900">
              <a:buFont typeface="Wingdings" panose="05000000000000000000" pitchFamily="2" charset="2"/>
              <a:buChar char="Ø"/>
              <a:defRPr/>
            </a:pPr>
            <a:r>
              <a:rPr lang="fr-FR" sz="1350" dirty="0"/>
              <a:t>Le portail sera disponible le mercredi 3 décembre 2025 de </a:t>
            </a:r>
            <a:r>
              <a:rPr lang="fr-FR" sz="1350" dirty="0">
                <a:solidFill>
                  <a:srgbClr val="C00000"/>
                </a:solidFill>
              </a:rPr>
              <a:t>7h30 à 17h30. </a:t>
            </a:r>
            <a:r>
              <a:rPr lang="fr-FR" sz="1350" dirty="0"/>
              <a:t>Pour les sites distants et avec notre autorisation, le portail sera ouvert le jeudi 4 décembre. Vous pouvez vous déconnecter de votre session d’inventaire et la reprendre ultérieurement; veillez à </a:t>
            </a:r>
            <a:r>
              <a:rPr lang="fr-FR" sz="1350" dirty="0">
                <a:solidFill>
                  <a:srgbClr val="C00000"/>
                </a:solidFill>
              </a:rPr>
              <a:t>NE PAS </a:t>
            </a:r>
            <a:r>
              <a:rPr lang="fr-FR" sz="1350" dirty="0"/>
              <a:t>la clôturer avant d’avoir terminé</a:t>
            </a:r>
          </a:p>
          <a:p>
            <a:pPr>
              <a:defRPr/>
            </a:pPr>
            <a:endParaRPr lang="fr-FR" sz="1350" dirty="0"/>
          </a:p>
          <a:p>
            <a:pPr marL="342900" indent="-342900">
              <a:buFont typeface="Wingdings" panose="05000000000000000000" pitchFamily="2" charset="2"/>
              <a:buChar char="Ø"/>
              <a:defRPr/>
            </a:pPr>
            <a:r>
              <a:rPr lang="fr-FR" sz="1350" dirty="0"/>
              <a:t>Utiliser votre navigateur habituel (I.E, Chrome, Edge)</a:t>
            </a:r>
          </a:p>
          <a:p>
            <a:pPr>
              <a:defRPr/>
            </a:pPr>
            <a:endParaRPr lang="fr-FR" sz="1350" dirty="0"/>
          </a:p>
          <a:p>
            <a:pPr marL="342900" indent="-342900">
              <a:buFont typeface="Wingdings" panose="05000000000000000000" pitchFamily="2" charset="2"/>
              <a:buChar char="Ø"/>
              <a:defRPr/>
            </a:pPr>
            <a:r>
              <a:rPr lang="fr-FR" sz="1350" dirty="0"/>
              <a:t>En cas de problèmes d’accès ou de questions sur ce portail, veuillez contacter: </a:t>
            </a:r>
          </a:p>
          <a:p>
            <a:pPr>
              <a:defRPr/>
            </a:pPr>
            <a:endParaRPr lang="fr-FR" sz="1350" dirty="0"/>
          </a:p>
          <a:p>
            <a:pPr lvl="1">
              <a:buFont typeface="Wingdings" pitchFamily="2" charset="2"/>
              <a:buChar char="q"/>
              <a:defRPr/>
            </a:pPr>
            <a:r>
              <a:rPr lang="fr-FR" sz="1350" dirty="0">
                <a:solidFill>
                  <a:srgbClr val="C00000"/>
                </a:solidFill>
                <a:cs typeface="ヒラギノ角ゴ Pro W3" pitchFamily="-107" charset="-128"/>
              </a:rPr>
              <a:t> Vincent LEMARCHAND 01 87 26 54 46 / 06 46 15 08 04</a:t>
            </a:r>
          </a:p>
          <a:p>
            <a:pPr lvl="1">
              <a:buFont typeface="Wingdings" pitchFamily="2" charset="2"/>
              <a:buChar char="q"/>
              <a:defRPr/>
            </a:pPr>
            <a:r>
              <a:rPr lang="fr-FR" sz="1350" dirty="0">
                <a:solidFill>
                  <a:srgbClr val="C00000"/>
                </a:solidFill>
                <a:cs typeface="ヒラギノ角ゴ Pro W3" pitchFamily="-107" charset="-128"/>
              </a:rPr>
              <a:t> Lola FRASQUET 01 87 26 11 33 / 06 18 81 04 37</a:t>
            </a:r>
          </a:p>
          <a:p>
            <a:pPr lvl="1">
              <a:buFont typeface="Wingdings" pitchFamily="2" charset="2"/>
              <a:buChar char="q"/>
              <a:defRPr/>
            </a:pPr>
            <a:r>
              <a:rPr lang="fr-FR" sz="1350" dirty="0">
                <a:solidFill>
                  <a:srgbClr val="C00000"/>
                </a:solidFill>
                <a:cs typeface="ヒラギノ角ゴ Pro W3" pitchFamily="-107" charset="-128"/>
              </a:rPr>
              <a:t> Isabelle BOITEL 02 78 81 25 18 / 06 65 84 54 48</a:t>
            </a:r>
          </a:p>
        </p:txBody>
      </p:sp>
    </p:spTree>
    <p:extLst>
      <p:ext uri="{BB962C8B-B14F-4D97-AF65-F5344CB8AC3E}">
        <p14:creationId xmlns:p14="http://schemas.microsoft.com/office/powerpoint/2010/main" val="217162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17"/>
          <p:cNvSpPr>
            <a:spLocks noGrp="1"/>
          </p:cNvSpPr>
          <p:nvPr>
            <p:ph type="body" sz="quarter" idx="15"/>
          </p:nvPr>
        </p:nvSpPr>
        <p:spPr/>
        <p:txBody>
          <a:bodyPr/>
          <a:lstStyle/>
          <a:p>
            <a:r>
              <a:rPr lang="fr-FR" dirty="0"/>
              <a:t>02</a:t>
            </a:r>
          </a:p>
        </p:txBody>
      </p:sp>
      <p:sp>
        <p:nvSpPr>
          <p:cNvPr id="16" name="Titre 15"/>
          <p:cNvSpPr>
            <a:spLocks noGrp="1"/>
          </p:cNvSpPr>
          <p:nvPr>
            <p:ph type="title"/>
          </p:nvPr>
        </p:nvSpPr>
        <p:spPr>
          <a:xfrm>
            <a:off x="2267744" y="2211710"/>
            <a:ext cx="6048672" cy="972107"/>
          </a:xfrm>
        </p:spPr>
        <p:txBody>
          <a:bodyPr/>
          <a:lstStyle/>
          <a:p>
            <a:r>
              <a:rPr lang="fr-FR" dirty="0"/>
              <a:t>SE CONNECTER &amp; S’IDENTIFIER</a:t>
            </a:r>
            <a:endParaRPr lang="fr-FR" dirty="0">
              <a:latin typeface="+mn-lt"/>
            </a:endParaRPr>
          </a:p>
        </p:txBody>
      </p:sp>
    </p:spTree>
    <p:extLst>
      <p:ext uri="{BB962C8B-B14F-4D97-AF65-F5344CB8AC3E}">
        <p14:creationId xmlns:p14="http://schemas.microsoft.com/office/powerpoint/2010/main" val="528989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SE CONNECTER &amp; S’IDENTIFIER</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2</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5</a:t>
            </a:fld>
            <a:endParaRPr lang="fr-FR" dirty="0"/>
          </a:p>
        </p:txBody>
      </p:sp>
      <p:sp>
        <p:nvSpPr>
          <p:cNvPr id="15" name="ZoneTexte 14"/>
          <p:cNvSpPr txBox="1"/>
          <p:nvPr/>
        </p:nvSpPr>
        <p:spPr>
          <a:xfrm>
            <a:off x="683567" y="950980"/>
            <a:ext cx="8063976" cy="3709002"/>
          </a:xfrm>
          <a:prstGeom prst="rect">
            <a:avLst/>
          </a:prstGeom>
          <a:solidFill>
            <a:schemeClr val="bg1">
              <a:lumMod val="95000"/>
            </a:schemeClr>
          </a:solidFill>
          <a:ln>
            <a:noFill/>
          </a:ln>
        </p:spPr>
        <p:txBody>
          <a:bodyPr wrap="square" rtlCol="0">
            <a:noAutofit/>
          </a:bodyPr>
          <a:lstStyle/>
          <a:p>
            <a:pPr marL="342900" indent="-342900">
              <a:buFont typeface="Wingdings" panose="05000000000000000000" pitchFamily="2" charset="2"/>
              <a:buChar char="Ø"/>
            </a:pPr>
            <a:r>
              <a:rPr lang="fr-FR" altLang="fr-FR" sz="1200" dirty="0">
                <a:ea typeface="ヒラギノ角ゴ Pro W3"/>
                <a:cs typeface="ヒラギノ角ゴ Pro W3"/>
              </a:rPr>
              <a:t>Le lien d’accès pour accéder au Portail d’inventaire</a:t>
            </a:r>
          </a:p>
          <a:p>
            <a:pPr marL="742950" lvl="1" indent="-285750">
              <a:buFont typeface="Wingdings" panose="05000000000000000000" pitchFamily="2" charset="2"/>
              <a:buChar char="q"/>
            </a:pPr>
            <a:r>
              <a:rPr lang="fr-FR" altLang="fr-FR" sz="1200" dirty="0">
                <a:ea typeface="ヒラギノ角ゴ Pro W3"/>
              </a:rPr>
              <a:t>	https://sfr-business.geolie.net/ </a:t>
            </a: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endParaRPr lang="fr-FR" altLang="fr-FR" sz="1400" dirty="0">
              <a:ea typeface="ヒラギノ角ゴ Pro W3"/>
              <a:cs typeface="ヒラギノ角ゴ Pro W3"/>
            </a:endParaRPr>
          </a:p>
          <a:p>
            <a:pPr marL="342900" indent="-342900">
              <a:buFont typeface="Wingdings" panose="05000000000000000000" pitchFamily="2" charset="2"/>
              <a:buChar char="Ø"/>
            </a:pPr>
            <a:r>
              <a:rPr lang="fr-FR" altLang="fr-FR" sz="1200" dirty="0">
                <a:ea typeface="ヒラギノ角ゴ Pro W3"/>
                <a:cs typeface="ヒラギノ角ゴ Pro W3"/>
              </a:rPr>
              <a:t>SFR vous transmettra, 1 semaine avant l’inventaire :</a:t>
            </a:r>
          </a:p>
          <a:p>
            <a:pPr marL="742950" lvl="1" indent="-285750">
              <a:buFont typeface="Wingdings" panose="05000000000000000000" pitchFamily="2" charset="2"/>
              <a:buChar char="q"/>
            </a:pPr>
            <a:r>
              <a:rPr lang="fr-FR" altLang="fr-FR" sz="1200" dirty="0">
                <a:ea typeface="ヒラギノ角ゴ Pro W3"/>
                <a:cs typeface="ヒラギノ角ゴ Pro W3"/>
              </a:rPr>
              <a:t>Un login pour la connexion de votre site et un mot de passe </a:t>
            </a:r>
            <a:endParaRPr lang="fr-FR" altLang="fr-FR" sz="1200" dirty="0">
              <a:solidFill>
                <a:srgbClr val="C00000"/>
              </a:solidFill>
              <a:ea typeface="ヒラギノ角ゴ Pro W3"/>
              <a:cs typeface="ヒラギノ角ゴ Pro W3"/>
            </a:endParaRPr>
          </a:p>
          <a:p>
            <a:pPr marL="1200150" lvl="2" indent="-285750">
              <a:buFont typeface="Wingdings" panose="05000000000000000000" pitchFamily="2" charset="2"/>
              <a:buChar char="ü"/>
            </a:pPr>
            <a:r>
              <a:rPr lang="fr-FR" altLang="fr-FR" sz="1200" dirty="0">
                <a:solidFill>
                  <a:srgbClr val="C00000"/>
                </a:solidFill>
                <a:ea typeface="ヒラギノ角ゴ Pro W3"/>
                <a:cs typeface="ヒラギノ角ゴ Pro W3"/>
              </a:rPr>
              <a:t>Attention: il y a un LOGIN et un mot de passe pour le stock IMES/SAV, FIBRE et BOX BUSINESS</a:t>
            </a:r>
          </a:p>
          <a:p>
            <a:pPr marL="1657350" lvl="3" indent="-285750">
              <a:buFont typeface="Wingdings" panose="05000000000000000000" pitchFamily="2" charset="2"/>
              <a:buChar char="ü"/>
            </a:pPr>
            <a:r>
              <a:rPr lang="fr-FR" altLang="fr-FR" sz="1200" dirty="0">
                <a:solidFill>
                  <a:srgbClr val="C00000"/>
                </a:solidFill>
                <a:ea typeface="ヒラギノ角ゴ Pro W3"/>
                <a:cs typeface="ヒラギノ角ゴ Pro W3"/>
              </a:rPr>
              <a:t>STE = IMES/SAV</a:t>
            </a:r>
          </a:p>
          <a:p>
            <a:pPr marL="1657350" lvl="3" indent="-285750">
              <a:buFont typeface="Wingdings" panose="05000000000000000000" pitchFamily="2" charset="2"/>
              <a:buChar char="ü"/>
            </a:pPr>
            <a:r>
              <a:rPr lang="fr-FR" altLang="fr-FR" sz="1200" dirty="0">
                <a:solidFill>
                  <a:srgbClr val="C00000"/>
                </a:solidFill>
                <a:ea typeface="ヒラギノ角ゴ Pro W3"/>
                <a:cs typeface="ヒラギノ角ゴ Pro W3"/>
              </a:rPr>
              <a:t>STF = Fibre B2B</a:t>
            </a:r>
          </a:p>
          <a:p>
            <a:pPr marL="1657350" lvl="3" indent="-285750">
              <a:buFont typeface="Wingdings" panose="05000000000000000000" pitchFamily="2" charset="2"/>
              <a:buChar char="ü"/>
            </a:pPr>
            <a:r>
              <a:rPr lang="fr-FR" altLang="fr-FR" sz="1200" dirty="0">
                <a:solidFill>
                  <a:srgbClr val="C00000"/>
                </a:solidFill>
                <a:ea typeface="ヒラギノ角ゴ Pro W3"/>
                <a:cs typeface="ヒラギノ角ゴ Pro W3"/>
              </a:rPr>
              <a:t>STG = Box Business </a:t>
            </a:r>
            <a:r>
              <a:rPr lang="fr-FR" altLang="fr-FR" sz="1200">
                <a:solidFill>
                  <a:srgbClr val="C00000"/>
                </a:solidFill>
                <a:ea typeface="ヒラギノ角ゴ Pro W3"/>
                <a:cs typeface="ヒラギノ角ゴ Pro W3"/>
              </a:rPr>
              <a:t>(NBE300, SBE800, SBE802, SBE803, ALT00003, HWE00130)</a:t>
            </a:r>
            <a:endParaRPr lang="fr-FR" altLang="fr-FR" sz="1200" dirty="0">
              <a:solidFill>
                <a:srgbClr val="C00000"/>
              </a:solidFill>
              <a:ea typeface="ヒラギノ角ゴ Pro W3"/>
              <a:cs typeface="ヒラギノ角ゴ Pro W3"/>
            </a:endParaRPr>
          </a:p>
          <a:p>
            <a:pPr marL="1657350" lvl="3" indent="-285750">
              <a:buFont typeface="Wingdings" panose="05000000000000000000" pitchFamily="2" charset="2"/>
              <a:buChar char="ü"/>
            </a:pPr>
            <a:endParaRPr lang="fr-FR" altLang="fr-FR" sz="1200" dirty="0">
              <a:ea typeface="ヒラギノ角ゴ Pro W3"/>
              <a:cs typeface="ヒラギノ角ゴ Pro W3"/>
            </a:endParaRPr>
          </a:p>
          <a:p>
            <a:pPr marL="342900" indent="-342900">
              <a:buFont typeface="Wingdings" panose="05000000000000000000" pitchFamily="2" charset="2"/>
              <a:buChar char="Ø"/>
            </a:pPr>
            <a:r>
              <a:rPr lang="fr-FR" altLang="fr-FR" sz="1200" dirty="0">
                <a:ea typeface="ヒラギノ角ゴ Pro W3"/>
                <a:cs typeface="ヒラギノ角ゴ Pro W3"/>
              </a:rPr>
              <a:t>Vous pourrez également télécharger la notice d’utilisation après la connexion au portail</a:t>
            </a: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a:p>
            <a:endParaRPr lang="fr-FR" altLang="fr-FR" sz="2000" dirty="0">
              <a:ea typeface="ヒラギノ角ゴ Pro W3"/>
              <a:cs typeface="ヒラギノ角ゴ Pro W3"/>
            </a:endParaRPr>
          </a:p>
        </p:txBody>
      </p:sp>
      <p:pic>
        <p:nvPicPr>
          <p:cNvPr id="4" name="Image 3">
            <a:extLst>
              <a:ext uri="{FF2B5EF4-FFF2-40B4-BE49-F238E27FC236}">
                <a16:creationId xmlns:a16="http://schemas.microsoft.com/office/drawing/2014/main" id="{43FE75FB-8CE3-EB5E-0076-3FEEB6609582}"/>
              </a:ext>
            </a:extLst>
          </p:cNvPr>
          <p:cNvPicPr>
            <a:picLocks noChangeAspect="1"/>
          </p:cNvPicPr>
          <p:nvPr/>
        </p:nvPicPr>
        <p:blipFill>
          <a:blip r:embed="rId2"/>
          <a:stretch>
            <a:fillRect/>
          </a:stretch>
        </p:blipFill>
        <p:spPr>
          <a:xfrm>
            <a:off x="2483768" y="1418484"/>
            <a:ext cx="3498326" cy="1407735"/>
          </a:xfrm>
          <a:prstGeom prst="rect">
            <a:avLst/>
          </a:prstGeom>
        </p:spPr>
      </p:pic>
      <p:cxnSp>
        <p:nvCxnSpPr>
          <p:cNvPr id="17" name="Connecteur droit avec flèche 16"/>
          <p:cNvCxnSpPr>
            <a:cxnSpLocks/>
          </p:cNvCxnSpPr>
          <p:nvPr/>
        </p:nvCxnSpPr>
        <p:spPr>
          <a:xfrm>
            <a:off x="2195736" y="2283718"/>
            <a:ext cx="115212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cxnSpLocks/>
          </p:cNvCxnSpPr>
          <p:nvPr/>
        </p:nvCxnSpPr>
        <p:spPr>
          <a:xfrm>
            <a:off x="2195736" y="2427734"/>
            <a:ext cx="115212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4979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texte 17"/>
          <p:cNvSpPr>
            <a:spLocks noGrp="1"/>
          </p:cNvSpPr>
          <p:nvPr>
            <p:ph type="body" sz="quarter" idx="15"/>
          </p:nvPr>
        </p:nvSpPr>
        <p:spPr/>
        <p:txBody>
          <a:bodyPr/>
          <a:lstStyle/>
          <a:p>
            <a:r>
              <a:rPr lang="fr-FR" dirty="0"/>
              <a:t>03</a:t>
            </a:r>
          </a:p>
        </p:txBody>
      </p:sp>
      <p:sp>
        <p:nvSpPr>
          <p:cNvPr id="16" name="Titre 15"/>
          <p:cNvSpPr>
            <a:spLocks noGrp="1"/>
          </p:cNvSpPr>
          <p:nvPr>
            <p:ph type="title"/>
          </p:nvPr>
        </p:nvSpPr>
        <p:spPr>
          <a:xfrm>
            <a:off x="2267744" y="2283718"/>
            <a:ext cx="6048672" cy="972107"/>
          </a:xfrm>
        </p:spPr>
        <p:txBody>
          <a:bodyPr/>
          <a:lstStyle/>
          <a:p>
            <a:r>
              <a:rPr lang="fr-FR" dirty="0"/>
              <a:t>MODE OPERATOIRE :  </a:t>
            </a:r>
            <a:br>
              <a:rPr lang="fr-FR" dirty="0"/>
            </a:br>
            <a:r>
              <a:rPr lang="fr-FR" dirty="0"/>
              <a:t>DETAILS</a:t>
            </a:r>
            <a:endParaRPr lang="fr-FR" dirty="0">
              <a:latin typeface="+mn-lt"/>
            </a:endParaRPr>
          </a:p>
        </p:txBody>
      </p:sp>
    </p:spTree>
    <p:extLst>
      <p:ext uri="{BB962C8B-B14F-4D97-AF65-F5344CB8AC3E}">
        <p14:creationId xmlns:p14="http://schemas.microsoft.com/office/powerpoint/2010/main" val="2123140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829235" y="326348"/>
            <a:ext cx="7776864" cy="580500"/>
          </a:xfrm>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a:xfrm>
            <a:off x="-36512" y="267494"/>
            <a:ext cx="827584" cy="576000"/>
          </a:xfrm>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7</a:t>
            </a:fld>
            <a:endParaRPr lang="fr-FR" dirty="0"/>
          </a:p>
        </p:txBody>
      </p:sp>
      <p:sp>
        <p:nvSpPr>
          <p:cNvPr id="11" name="ZoneTexte 10"/>
          <p:cNvSpPr txBox="1"/>
          <p:nvPr/>
        </p:nvSpPr>
        <p:spPr>
          <a:xfrm>
            <a:off x="728029" y="843558"/>
            <a:ext cx="7848872" cy="3737952"/>
          </a:xfrm>
          <a:prstGeom prst="rect">
            <a:avLst/>
          </a:prstGeom>
          <a:solidFill>
            <a:schemeClr val="bg1">
              <a:lumMod val="95000"/>
            </a:schemeClr>
          </a:solidFill>
        </p:spPr>
        <p:txBody>
          <a:bodyPr wrap="square" rtlCol="0">
            <a:noAutofit/>
          </a:bodyPr>
          <a:lstStyle/>
          <a:p>
            <a:pPr marL="285750" indent="-285750">
              <a:buFont typeface="Wingdings" panose="05000000000000000000" pitchFamily="2" charset="2"/>
              <a:buChar char="Ø"/>
              <a:defRPr/>
            </a:pPr>
            <a:r>
              <a:rPr lang="fr-FR" altLang="fr-FR" sz="1400" dirty="0">
                <a:ea typeface="ヒラギノ角ゴ Pro W3"/>
                <a:cs typeface="ヒラギノ角ゴ Pro W3"/>
              </a:rPr>
              <a:t>Vous devez inventorier uniquement les équipements gérés en numéro de série (liste des matériels gérés en série déjà envoyés à tous les STIT)</a:t>
            </a: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endParaRPr lang="fr-FR" altLang="fr-FR" sz="1400" dirty="0">
              <a:solidFill>
                <a:srgbClr val="C00000"/>
              </a:solidFill>
              <a:ea typeface="ヒラギノ角ゴ Pro W3"/>
              <a:cs typeface="ヒラギノ角ゴ Pro W3"/>
            </a:endParaRPr>
          </a:p>
          <a:p>
            <a:pPr marL="285750" indent="-285750">
              <a:buFont typeface="Wingdings" panose="05000000000000000000" pitchFamily="2" charset="2"/>
              <a:buChar char="Ø"/>
              <a:defRPr/>
            </a:pPr>
            <a:r>
              <a:rPr lang="fr-FR" altLang="fr-FR" sz="1400" dirty="0">
                <a:ea typeface="ヒラギノ角ゴ Pro W3"/>
                <a:cs typeface="ヒラギノ角ゴ Pro W3"/>
              </a:rPr>
              <a:t>Pour info, un numéro de série peut être scanné à l’aide d’une douchette ou saisi manuellement </a:t>
            </a:r>
            <a:r>
              <a:rPr lang="fr-FR" altLang="fr-FR" sz="1400" dirty="0">
                <a:solidFill>
                  <a:srgbClr val="FF0000"/>
                </a:solidFill>
                <a:ea typeface="ヒラギノ角ゴ Pro W3"/>
                <a:cs typeface="ヒラギノ角ゴ Pro W3"/>
              </a:rPr>
              <a:t>(la douchette est à privilégier)</a:t>
            </a:r>
          </a:p>
          <a:p>
            <a:pPr marL="285750" indent="-285750">
              <a:buFont typeface="Wingdings" panose="05000000000000000000" pitchFamily="2" charset="2"/>
              <a:buChar char="Ø"/>
              <a:defRPr/>
            </a:pPr>
            <a:r>
              <a:rPr lang="fr-FR" altLang="fr-FR" sz="1400" dirty="0">
                <a:solidFill>
                  <a:srgbClr val="FF0000"/>
                </a:solidFill>
                <a:ea typeface="ヒラギノ角ゴ Pro W3"/>
                <a:cs typeface="ヒラギノ角ゴ Pro W3"/>
              </a:rPr>
              <a:t>Attention : en cas de saisie manuelle, ne pas saisir avec des espaces ni en minuscule</a:t>
            </a:r>
          </a:p>
          <a:p>
            <a:pPr>
              <a:defRPr/>
            </a:pPr>
            <a:endParaRPr lang="fr-FR" altLang="fr-FR" sz="1400"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sp>
        <p:nvSpPr>
          <p:cNvPr id="7" name="Rectangle à coins arrondis 6"/>
          <p:cNvSpPr/>
          <p:nvPr/>
        </p:nvSpPr>
        <p:spPr>
          <a:xfrm>
            <a:off x="827584" y="1923678"/>
            <a:ext cx="2016224"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ln w="0"/>
              <a:solidFill>
                <a:schemeClr val="accent1"/>
              </a:solidFill>
              <a:effectLst>
                <a:outerShdw blurRad="38100" dist="25400" dir="5400000" algn="ctr" rotWithShape="0">
                  <a:srgbClr val="6E747A">
                    <a:alpha val="43000"/>
                  </a:srgbClr>
                </a:outerShdw>
              </a:effectLst>
            </a:endParaRPr>
          </a:p>
          <a:p>
            <a:pPr algn="ctr"/>
            <a:r>
              <a:rPr lang="fr-FR" dirty="0">
                <a:ln w="0"/>
                <a:solidFill>
                  <a:srgbClr val="FF0000"/>
                </a:solidFill>
                <a:effectLst>
                  <a:outerShdw blurRad="38100" dist="19050" dir="2700000" algn="tl" rotWithShape="0">
                    <a:schemeClr val="dk1">
                      <a:alpha val="40000"/>
                    </a:schemeClr>
                  </a:outerShdw>
                </a:effectLst>
              </a:rPr>
              <a:t>Cliquez sur le champ « Scan » </a:t>
            </a:r>
          </a:p>
          <a:p>
            <a:pPr algn="ctr"/>
            <a:endParaRPr lang="fr-FR" dirty="0"/>
          </a:p>
        </p:txBody>
      </p:sp>
      <p:pic>
        <p:nvPicPr>
          <p:cNvPr id="5" name="Image 4">
            <a:extLst>
              <a:ext uri="{FF2B5EF4-FFF2-40B4-BE49-F238E27FC236}">
                <a16:creationId xmlns:a16="http://schemas.microsoft.com/office/drawing/2014/main" id="{A8D8EDB5-FA67-EF99-CAA8-D2EAFAEBF5B3}"/>
              </a:ext>
            </a:extLst>
          </p:cNvPr>
          <p:cNvPicPr>
            <a:picLocks noChangeAspect="1"/>
          </p:cNvPicPr>
          <p:nvPr/>
        </p:nvPicPr>
        <p:blipFill>
          <a:blip r:embed="rId2"/>
          <a:stretch>
            <a:fillRect/>
          </a:stretch>
        </p:blipFill>
        <p:spPr>
          <a:xfrm>
            <a:off x="2923235" y="1358162"/>
            <a:ext cx="5296410" cy="2105897"/>
          </a:xfrm>
          <a:prstGeom prst="rect">
            <a:avLst/>
          </a:prstGeom>
        </p:spPr>
      </p:pic>
      <p:cxnSp>
        <p:nvCxnSpPr>
          <p:cNvPr id="3" name="Connecteur droit avec flèche 2"/>
          <p:cNvCxnSpPr>
            <a:cxnSpLocks/>
          </p:cNvCxnSpPr>
          <p:nvPr/>
        </p:nvCxnSpPr>
        <p:spPr>
          <a:xfrm>
            <a:off x="2843808" y="2283718"/>
            <a:ext cx="12961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3740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8</a:t>
            </a:fld>
            <a:endParaRPr lang="fr-FR" dirty="0"/>
          </a:p>
        </p:txBody>
      </p:sp>
      <p:sp>
        <p:nvSpPr>
          <p:cNvPr id="19" name="ZoneTexte 18"/>
          <p:cNvSpPr txBox="1"/>
          <p:nvPr/>
        </p:nvSpPr>
        <p:spPr>
          <a:xfrm>
            <a:off x="539552" y="915566"/>
            <a:ext cx="8267175" cy="3744416"/>
          </a:xfrm>
          <a:prstGeom prst="rect">
            <a:avLst/>
          </a:prstGeom>
          <a:solidFill>
            <a:schemeClr val="bg1">
              <a:lumMod val="95000"/>
            </a:schemeClr>
          </a:solidFill>
        </p:spPr>
        <p:txBody>
          <a:bodyPr wrap="square" rtlCol="0">
            <a:noAutofit/>
          </a:bodyPr>
          <a:lstStyle/>
          <a:p>
            <a:pPr marL="285750" indent="-285750">
              <a:buFont typeface="Wingdings" panose="05000000000000000000" pitchFamily="2" charset="2"/>
              <a:buChar char="Ø"/>
              <a:defRPr/>
            </a:pPr>
            <a:r>
              <a:rPr lang="fr-FR" altLang="fr-FR" sz="1400" dirty="0">
                <a:ea typeface="ヒラギノ角ゴ Pro W3"/>
                <a:cs typeface="ヒラギノ角ゴ Pro W3"/>
              </a:rPr>
              <a:t>Effectuez le scan de l’équipement. A la validation du scan, il y a trois possibilités : </a:t>
            </a:r>
          </a:p>
          <a:p>
            <a:pPr marL="285750" indent="-285750">
              <a:buFont typeface="Wingdings" panose="05000000000000000000" pitchFamily="2" charset="2"/>
              <a:buChar char="Ø"/>
              <a:defRPr/>
            </a:pPr>
            <a:endParaRPr lang="fr-FR" altLang="fr-FR" sz="1400" dirty="0">
              <a:ea typeface="ヒラギノ角ゴ Pro W3"/>
              <a:cs typeface="ヒラギノ角ゴ Pro W3"/>
            </a:endParaRPr>
          </a:p>
          <a:p>
            <a:pPr>
              <a:defRPr/>
            </a:pPr>
            <a:r>
              <a:rPr lang="fr-FR" altLang="fr-FR" sz="1400" dirty="0">
                <a:solidFill>
                  <a:srgbClr val="C00000"/>
                </a:solidFill>
                <a:ea typeface="ヒラギノ角ゴ Pro W3"/>
                <a:cs typeface="ヒラギノ角ゴ Pro W3"/>
              </a:rPr>
              <a:t>Cas 1 : </a:t>
            </a:r>
            <a:r>
              <a:rPr lang="fr-FR" altLang="fr-FR" sz="1400" dirty="0">
                <a:ea typeface="ヒラギノ角ゴ Pro W3"/>
                <a:cs typeface="ヒラギノ角ゴ Pro W3"/>
              </a:rPr>
              <a:t>Si le numéro de série est </a:t>
            </a:r>
            <a:r>
              <a:rPr lang="fr-FR" altLang="fr-FR" sz="1400" dirty="0">
                <a:solidFill>
                  <a:srgbClr val="C00000"/>
                </a:solidFill>
                <a:ea typeface="ヒラギノ角ゴ Pro W3"/>
                <a:cs typeface="ヒラギノ角ゴ Pro W3"/>
              </a:rPr>
              <a:t>connu</a:t>
            </a:r>
            <a:r>
              <a:rPr lang="fr-FR" altLang="fr-FR" sz="1400" dirty="0">
                <a:ea typeface="ヒラギノ角ゴ Pro W3"/>
                <a:cs typeface="ヒラギノ角ゴ Pro W3"/>
              </a:rPr>
              <a:t> dans votre KPI, alors l’AEMA correspondant s’affichera automatiquement</a:t>
            </a: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endParaRPr lang="fr-FR" altLang="fr-FR" sz="1400" b="1" dirty="0">
              <a:ea typeface="ヒラギノ角ゴ Pro W3"/>
              <a:cs typeface="ヒラギノ角ゴ Pro W3"/>
            </a:endParaRPr>
          </a:p>
          <a:p>
            <a:pPr>
              <a:defRPr/>
            </a:pPr>
            <a:r>
              <a:rPr lang="fr-FR" altLang="fr-FR" sz="1400" dirty="0">
                <a:ea typeface="ヒラギノ角ゴ Pro W3"/>
              </a:rPr>
              <a:t>NB : ne vous préoccupez pas des « S » devant les numéros de série des Cisco, ils seront retirés dans l’export en automatique</a:t>
            </a: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4" name="Image 3">
            <a:extLst>
              <a:ext uri="{FF2B5EF4-FFF2-40B4-BE49-F238E27FC236}">
                <a16:creationId xmlns:a16="http://schemas.microsoft.com/office/drawing/2014/main" id="{C17C65D1-FCF9-4A45-967C-5BA7E1A6D90F}"/>
              </a:ext>
            </a:extLst>
          </p:cNvPr>
          <p:cNvPicPr>
            <a:picLocks noChangeAspect="1"/>
          </p:cNvPicPr>
          <p:nvPr/>
        </p:nvPicPr>
        <p:blipFill>
          <a:blip r:embed="rId2"/>
          <a:stretch>
            <a:fillRect/>
          </a:stretch>
        </p:blipFill>
        <p:spPr>
          <a:xfrm>
            <a:off x="1412632" y="1924685"/>
            <a:ext cx="5724128" cy="1915415"/>
          </a:xfrm>
          <a:prstGeom prst="rect">
            <a:avLst/>
          </a:prstGeom>
        </p:spPr>
      </p:pic>
      <p:cxnSp>
        <p:nvCxnSpPr>
          <p:cNvPr id="3" name="Connecteur droit avec flèche 2"/>
          <p:cNvCxnSpPr/>
          <p:nvPr/>
        </p:nvCxnSpPr>
        <p:spPr>
          <a:xfrm flipV="1">
            <a:off x="1780120" y="3147814"/>
            <a:ext cx="454239"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8DD2BCC8-1414-48E0-8BF3-C5A02A2B3A96}"/>
              </a:ext>
            </a:extLst>
          </p:cNvPr>
          <p:cNvCxnSpPr/>
          <p:nvPr/>
        </p:nvCxnSpPr>
        <p:spPr>
          <a:xfrm flipV="1">
            <a:off x="2817657" y="3163238"/>
            <a:ext cx="454239"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a:t>MODE OPERATOIRE : DETAILS</a:t>
            </a:r>
            <a:endParaRPr lang="fr-FR" dirty="0">
              <a:latin typeface="SFR Thin" panose="020B0203040504020204" pitchFamily="34" charset="0"/>
            </a:endParaRPr>
          </a:p>
        </p:txBody>
      </p:sp>
      <p:sp>
        <p:nvSpPr>
          <p:cNvPr id="9" name="Espace réservé du texte 8"/>
          <p:cNvSpPr>
            <a:spLocks noGrp="1"/>
          </p:cNvSpPr>
          <p:nvPr>
            <p:ph type="body" sz="quarter" idx="13"/>
          </p:nvPr>
        </p:nvSpPr>
        <p:spPr/>
        <p:txBody>
          <a:bodyPr/>
          <a:lstStyle/>
          <a:p>
            <a:r>
              <a:rPr lang="fr-FR" dirty="0"/>
              <a:t>3</a:t>
            </a:r>
          </a:p>
        </p:txBody>
      </p:sp>
      <p:sp>
        <p:nvSpPr>
          <p:cNvPr id="10" name="Espace réservé de la date 9">
            <a:extLst>
              <a:ext uri="{FF2B5EF4-FFF2-40B4-BE49-F238E27FC236}">
                <a16:creationId xmlns:a16="http://schemas.microsoft.com/office/drawing/2014/main" id="{60A8DA78-A359-482D-A4E8-5DDAF777D4D1}"/>
              </a:ext>
            </a:extLst>
          </p:cNvPr>
          <p:cNvSpPr>
            <a:spLocks noGrp="1"/>
          </p:cNvSpPr>
          <p:nvPr>
            <p:ph type="dt" sz="half" idx="16"/>
          </p:nvPr>
        </p:nvSpPr>
        <p:spPr/>
        <p:txBody>
          <a:bodyPr/>
          <a:lstStyle/>
          <a:p>
            <a:fld id="{861A6AD2-01F7-410A-94BB-56E9B77FE479}" type="datetime2">
              <a:rPr lang="fr-FR" smtClean="0"/>
              <a:t>lundi 17 novembre 2025</a:t>
            </a:fld>
            <a:endParaRPr lang="fr-FR" dirty="0"/>
          </a:p>
        </p:txBody>
      </p:sp>
      <p:sp>
        <p:nvSpPr>
          <p:cNvPr id="12" name="Espace réservé du pied de page 11">
            <a:extLst>
              <a:ext uri="{FF2B5EF4-FFF2-40B4-BE49-F238E27FC236}">
                <a16:creationId xmlns:a16="http://schemas.microsoft.com/office/drawing/2014/main" id="{B853C70E-3D58-4BEB-8780-1FE56DA36608}"/>
              </a:ext>
            </a:extLst>
          </p:cNvPr>
          <p:cNvSpPr>
            <a:spLocks noGrp="1"/>
          </p:cNvSpPr>
          <p:nvPr>
            <p:ph type="ftr" sz="quarter" idx="17"/>
          </p:nvPr>
        </p:nvSpPr>
        <p:spPr/>
        <p:txBody>
          <a:bodyPr/>
          <a:lstStyle/>
          <a:p>
            <a:r>
              <a:rPr lang="en-GB" b="1"/>
              <a:t>TITRE PRÉSENTATION – AUTEUR - DIRECTION</a:t>
            </a:r>
            <a:endParaRPr lang="en-GB" dirty="0"/>
          </a:p>
        </p:txBody>
      </p:sp>
      <p:sp>
        <p:nvSpPr>
          <p:cNvPr id="13" name="Espace réservé du numéro de diapositive 12">
            <a:extLst>
              <a:ext uri="{FF2B5EF4-FFF2-40B4-BE49-F238E27FC236}">
                <a16:creationId xmlns:a16="http://schemas.microsoft.com/office/drawing/2014/main" id="{495CAB52-4304-4C23-9785-90B1513A75AF}"/>
              </a:ext>
            </a:extLst>
          </p:cNvPr>
          <p:cNvSpPr>
            <a:spLocks noGrp="1"/>
          </p:cNvSpPr>
          <p:nvPr>
            <p:ph type="sldNum" sz="quarter" idx="18"/>
          </p:nvPr>
        </p:nvSpPr>
        <p:spPr/>
        <p:txBody>
          <a:bodyPr/>
          <a:lstStyle/>
          <a:p>
            <a:fld id="{733122C9-A0B9-462F-8757-0847AD287B63}" type="slidenum">
              <a:rPr lang="fr-FR" smtClean="0"/>
              <a:pPr/>
              <a:t>9</a:t>
            </a:fld>
            <a:endParaRPr lang="fr-FR" dirty="0"/>
          </a:p>
        </p:txBody>
      </p:sp>
      <p:sp>
        <p:nvSpPr>
          <p:cNvPr id="11" name="ZoneTexte 10"/>
          <p:cNvSpPr txBox="1"/>
          <p:nvPr/>
        </p:nvSpPr>
        <p:spPr>
          <a:xfrm>
            <a:off x="683568" y="915566"/>
            <a:ext cx="8207991" cy="3744034"/>
          </a:xfrm>
          <a:prstGeom prst="rect">
            <a:avLst/>
          </a:prstGeom>
          <a:solidFill>
            <a:schemeClr val="bg1">
              <a:lumMod val="95000"/>
            </a:schemeClr>
          </a:solidFill>
        </p:spPr>
        <p:txBody>
          <a:bodyPr wrap="square" rtlCol="0">
            <a:noAutofit/>
          </a:bodyPr>
          <a:lstStyle/>
          <a:p>
            <a:pPr>
              <a:defRPr/>
            </a:pPr>
            <a:r>
              <a:rPr lang="fr-FR" altLang="fr-FR" sz="1200" dirty="0">
                <a:solidFill>
                  <a:srgbClr val="C00000"/>
                </a:solidFill>
                <a:ea typeface="ヒラギノ角ゴ Pro W3"/>
                <a:cs typeface="ヒラギノ角ゴ Pro W3"/>
              </a:rPr>
              <a:t>Cas 2 : </a:t>
            </a:r>
            <a:r>
              <a:rPr lang="fr-FR" altLang="fr-FR" sz="1200" dirty="0">
                <a:ea typeface="ヒラギノ角ゴ Pro W3"/>
                <a:cs typeface="ヒラギノ角ゴ Pro W3"/>
              </a:rPr>
              <a:t>Si le numéro de série que vous avez scanné </a:t>
            </a:r>
            <a:r>
              <a:rPr lang="fr-FR" altLang="fr-FR" sz="1200" dirty="0">
                <a:solidFill>
                  <a:srgbClr val="C00000"/>
                </a:solidFill>
                <a:ea typeface="ヒラギノ角ゴ Pro W3"/>
                <a:cs typeface="ヒラギノ角ゴ Pro W3"/>
              </a:rPr>
              <a:t>est localisé </a:t>
            </a:r>
            <a:r>
              <a:rPr lang="fr-FR" altLang="fr-FR" sz="1200" dirty="0">
                <a:ea typeface="ヒラギノ角ゴ Pro W3"/>
                <a:cs typeface="ヒラギノ角ゴ Pro W3"/>
              </a:rPr>
              <a:t>sur autre site, alors vous obtiendrez un message d’alerte, comme suit :</a:t>
            </a: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2000" b="1" dirty="0">
              <a:ea typeface="ヒラギノ角ゴ Pro W3"/>
              <a:cs typeface="ヒラギノ角ゴ Pro W3"/>
            </a:endParaRPr>
          </a:p>
          <a:p>
            <a:pPr>
              <a:defRPr/>
            </a:pPr>
            <a:endParaRPr lang="fr-FR" altLang="fr-FR" sz="1200" dirty="0">
              <a:ea typeface="ヒラギノ角ゴ Pro W3"/>
            </a:endParaRPr>
          </a:p>
          <a:p>
            <a:pPr>
              <a:defRPr/>
            </a:pPr>
            <a:r>
              <a:rPr lang="fr-FR" altLang="fr-FR" sz="1200" dirty="0">
                <a:ea typeface="ヒラギノ角ゴ Pro W3"/>
              </a:rPr>
              <a:t>Dans cet exemple, nous sommes connectés sur le site de STEAXEC60 et le routeur bipé est dans le KPI de STGAGT073</a:t>
            </a:r>
          </a:p>
          <a:p>
            <a:pPr>
              <a:defRPr/>
            </a:pPr>
            <a:r>
              <a:rPr lang="fr-FR" altLang="fr-FR" sz="1200" dirty="0">
                <a:ea typeface="ヒラギノ角ゴ Pro W3"/>
                <a:cs typeface="ヒラギノ角ゴ Pro W3"/>
              </a:rPr>
              <a:t>Vérifier alors physiquement, en ouvrant le carton, que le numéro de série sur le matériel correspond bien avant de valider. Si oui, bipper le matériel et réétiquetter le carton et prévenez SFR dans votre retour inventaire</a:t>
            </a:r>
          </a:p>
          <a:p>
            <a:pPr>
              <a:defRPr/>
            </a:pPr>
            <a:endParaRPr lang="fr-FR" altLang="fr-FR" sz="2000" b="1" dirty="0">
              <a:solidFill>
                <a:srgbClr val="C00000"/>
              </a:solidFill>
              <a:ea typeface="ヒラギノ角ゴ Pro W3"/>
              <a:cs typeface="ヒラギノ角ゴ Pro W3"/>
            </a:endParaRPr>
          </a:p>
          <a:p>
            <a:pPr>
              <a:defRPr/>
            </a:pPr>
            <a:endParaRPr lang="fr-FR" altLang="fr-FR" sz="2000" b="1" dirty="0">
              <a:solidFill>
                <a:srgbClr val="C00000"/>
              </a:solidFill>
              <a:ea typeface="ヒラギノ角ゴ Pro W3"/>
              <a:cs typeface="ヒラギノ角ゴ Pro W3"/>
            </a:endParaRPr>
          </a:p>
        </p:txBody>
      </p:sp>
      <p:pic>
        <p:nvPicPr>
          <p:cNvPr id="5" name="Image 4">
            <a:extLst>
              <a:ext uri="{FF2B5EF4-FFF2-40B4-BE49-F238E27FC236}">
                <a16:creationId xmlns:a16="http://schemas.microsoft.com/office/drawing/2014/main" id="{1A086298-3F4E-AC41-50B5-040C52448916}"/>
              </a:ext>
            </a:extLst>
          </p:cNvPr>
          <p:cNvPicPr>
            <a:picLocks noChangeAspect="1"/>
          </p:cNvPicPr>
          <p:nvPr/>
        </p:nvPicPr>
        <p:blipFill>
          <a:blip r:embed="rId2"/>
          <a:stretch>
            <a:fillRect/>
          </a:stretch>
        </p:blipFill>
        <p:spPr>
          <a:xfrm>
            <a:off x="1577977" y="1352374"/>
            <a:ext cx="5988045" cy="2438751"/>
          </a:xfrm>
          <a:prstGeom prst="rect">
            <a:avLst/>
          </a:prstGeom>
        </p:spPr>
      </p:pic>
      <p:cxnSp>
        <p:nvCxnSpPr>
          <p:cNvPr id="4" name="Connecteur droit avec flèche 3"/>
          <p:cNvCxnSpPr/>
          <p:nvPr/>
        </p:nvCxnSpPr>
        <p:spPr>
          <a:xfrm>
            <a:off x="2708905" y="1923678"/>
            <a:ext cx="936104"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188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ouv">
  <a:themeElements>
    <a:clrScheme name="SFR">
      <a:dk1>
        <a:srgbClr val="000000"/>
      </a:dk1>
      <a:lt1>
        <a:srgbClr val="FFFFFF"/>
      </a:lt1>
      <a:dk2>
        <a:srgbClr val="99999A"/>
      </a:dk2>
      <a:lt2>
        <a:srgbClr val="C8C8C8"/>
      </a:lt2>
      <a:accent1>
        <a:srgbClr val="E20613"/>
      </a:accent1>
      <a:accent2>
        <a:srgbClr val="AB004F"/>
      </a:accent2>
      <a:accent3>
        <a:srgbClr val="D0009E"/>
      </a:accent3>
      <a:accent4>
        <a:srgbClr val="009877"/>
      </a:accent4>
      <a:accent5>
        <a:srgbClr val="9F26B5"/>
      </a:accent5>
      <a:accent6>
        <a:srgbClr val="99999A"/>
      </a:accent6>
      <a:hlink>
        <a:srgbClr val="000000"/>
      </a:hlink>
      <a:folHlink>
        <a:srgbClr val="000000"/>
      </a:folHlink>
    </a:clrScheme>
    <a:fontScheme name="SFR">
      <a:majorFont>
        <a:latin typeface="SFR Black"/>
        <a:ea typeface=""/>
        <a:cs typeface=""/>
      </a:majorFont>
      <a:minorFont>
        <a:latin typeface="SF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SFR_16-9" id="{1DF87F87-202A-4E33-ACD8-4FC0466CD821}" vid="{FB44AE0C-EB7F-4B71-AAC0-AB66DEF694E2}"/>
    </a:ext>
  </a:extLst>
</a:theme>
</file>

<file path=ppt/theme/theme2.xml><?xml version="1.0" encoding="utf-8"?>
<a:theme xmlns:a="http://schemas.openxmlformats.org/drawingml/2006/main" name="Intercalaires 2">
  <a:themeElements>
    <a:clrScheme name="SFR">
      <a:dk1>
        <a:srgbClr val="000000"/>
      </a:dk1>
      <a:lt1>
        <a:srgbClr val="FFFFFF"/>
      </a:lt1>
      <a:dk2>
        <a:srgbClr val="99999A"/>
      </a:dk2>
      <a:lt2>
        <a:srgbClr val="C8C8C8"/>
      </a:lt2>
      <a:accent1>
        <a:srgbClr val="E20613"/>
      </a:accent1>
      <a:accent2>
        <a:srgbClr val="AB004F"/>
      </a:accent2>
      <a:accent3>
        <a:srgbClr val="D0009E"/>
      </a:accent3>
      <a:accent4>
        <a:srgbClr val="009877"/>
      </a:accent4>
      <a:accent5>
        <a:srgbClr val="9F26B5"/>
      </a:accent5>
      <a:accent6>
        <a:srgbClr val="99999A"/>
      </a:accent6>
      <a:hlink>
        <a:srgbClr val="000000"/>
      </a:hlink>
      <a:folHlink>
        <a:srgbClr val="000000"/>
      </a:folHlink>
    </a:clrScheme>
    <a:fontScheme name="SFR">
      <a:majorFont>
        <a:latin typeface="SFR Black"/>
        <a:ea typeface=""/>
        <a:cs typeface=""/>
      </a:majorFont>
      <a:minorFont>
        <a:latin typeface="SF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SFR_16-9" id="{1DF87F87-202A-4E33-ACD8-4FC0466CD821}" vid="{FB44AE0C-EB7F-4B71-AAC0-AB66DEF694E2}"/>
    </a:ext>
  </a:extLst>
</a:theme>
</file>

<file path=ppt/theme/theme3.xml><?xml version="1.0" encoding="utf-8"?>
<a:theme xmlns:a="http://schemas.openxmlformats.org/drawingml/2006/main" name="Intercalaires 1">
  <a:themeElements>
    <a:clrScheme name="SFR">
      <a:dk1>
        <a:srgbClr val="000000"/>
      </a:dk1>
      <a:lt1>
        <a:srgbClr val="FFFFFF"/>
      </a:lt1>
      <a:dk2>
        <a:srgbClr val="99999A"/>
      </a:dk2>
      <a:lt2>
        <a:srgbClr val="C8C8C8"/>
      </a:lt2>
      <a:accent1>
        <a:srgbClr val="E20613"/>
      </a:accent1>
      <a:accent2>
        <a:srgbClr val="AB004F"/>
      </a:accent2>
      <a:accent3>
        <a:srgbClr val="D0009E"/>
      </a:accent3>
      <a:accent4>
        <a:srgbClr val="009877"/>
      </a:accent4>
      <a:accent5>
        <a:srgbClr val="9F26B5"/>
      </a:accent5>
      <a:accent6>
        <a:srgbClr val="99999A"/>
      </a:accent6>
      <a:hlink>
        <a:srgbClr val="000000"/>
      </a:hlink>
      <a:folHlink>
        <a:srgbClr val="000000"/>
      </a:folHlink>
    </a:clrScheme>
    <a:fontScheme name="SFR">
      <a:majorFont>
        <a:latin typeface="SFR Black"/>
        <a:ea typeface=""/>
        <a:cs typeface=""/>
      </a:majorFont>
      <a:minorFont>
        <a:latin typeface="SF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SFR_16-9" id="{1DF87F87-202A-4E33-ACD8-4FC0466CD821}" vid="{FB44AE0C-EB7F-4B71-AAC0-AB66DEF694E2}"/>
    </a:ext>
  </a:extLst>
</a:theme>
</file>

<file path=ppt/theme/theme4.xml><?xml version="1.0" encoding="utf-8"?>
<a:theme xmlns:a="http://schemas.openxmlformats.org/drawingml/2006/main" name="Slides">
  <a:themeElements>
    <a:clrScheme name="SFR">
      <a:dk1>
        <a:srgbClr val="000000"/>
      </a:dk1>
      <a:lt1>
        <a:srgbClr val="FFFFFF"/>
      </a:lt1>
      <a:dk2>
        <a:srgbClr val="99999A"/>
      </a:dk2>
      <a:lt2>
        <a:srgbClr val="C8C8C8"/>
      </a:lt2>
      <a:accent1>
        <a:srgbClr val="E20613"/>
      </a:accent1>
      <a:accent2>
        <a:srgbClr val="AB004F"/>
      </a:accent2>
      <a:accent3>
        <a:srgbClr val="D0009E"/>
      </a:accent3>
      <a:accent4>
        <a:srgbClr val="009877"/>
      </a:accent4>
      <a:accent5>
        <a:srgbClr val="9F26B5"/>
      </a:accent5>
      <a:accent6>
        <a:srgbClr val="99999A"/>
      </a:accent6>
      <a:hlink>
        <a:srgbClr val="000000"/>
      </a:hlink>
      <a:folHlink>
        <a:srgbClr val="000000"/>
      </a:folHlink>
    </a:clrScheme>
    <a:fontScheme name="SFR">
      <a:majorFont>
        <a:latin typeface="SFR Black"/>
        <a:ea typeface=""/>
        <a:cs typeface=""/>
      </a:majorFont>
      <a:minorFont>
        <a:latin typeface="SF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SFR_16-9" id="{1DF87F87-202A-4E33-ACD8-4FC0466CD821}" vid="{FB44AE0C-EB7F-4B71-AAC0-AB66DEF694E2}"/>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Template_SFR_16-9</Template>
  <TotalTime>1415</TotalTime>
  <Words>981</Words>
  <Application>Microsoft Office PowerPoint</Application>
  <PresentationFormat>Affichage à l'écran (16:9)</PresentationFormat>
  <Paragraphs>264</Paragraphs>
  <Slides>19</Slides>
  <Notes>4</Notes>
  <HiddenSlides>0</HiddenSlides>
  <MMClips>0</MMClips>
  <ScaleCrop>false</ScaleCrop>
  <HeadingPairs>
    <vt:vector size="6" baseType="variant">
      <vt:variant>
        <vt:lpstr>Polices utilisées</vt:lpstr>
      </vt:variant>
      <vt:variant>
        <vt:i4>7</vt:i4>
      </vt:variant>
      <vt:variant>
        <vt:lpstr>Thème</vt:lpstr>
      </vt:variant>
      <vt:variant>
        <vt:i4>4</vt:i4>
      </vt:variant>
      <vt:variant>
        <vt:lpstr>Titres des diapositives</vt:lpstr>
      </vt:variant>
      <vt:variant>
        <vt:i4>19</vt:i4>
      </vt:variant>
    </vt:vector>
  </HeadingPairs>
  <TitlesOfParts>
    <vt:vector size="30" baseType="lpstr">
      <vt:lpstr>Arial</vt:lpstr>
      <vt:lpstr>Calibri</vt:lpstr>
      <vt:lpstr>SFR</vt:lpstr>
      <vt:lpstr>SFR Black</vt:lpstr>
      <vt:lpstr>SFR Thin</vt:lpstr>
      <vt:lpstr>Wingdings</vt:lpstr>
      <vt:lpstr>ヒラギノ角ゴ Pro W3</vt:lpstr>
      <vt:lpstr>Couv</vt:lpstr>
      <vt:lpstr>Intercalaires 2</vt:lpstr>
      <vt:lpstr>Intercalaires 1</vt:lpstr>
      <vt:lpstr>Slides</vt:lpstr>
      <vt:lpstr>INVENTAIRE ANNUEL  3 DECEMBRE 2025</vt:lpstr>
      <vt:lpstr>GENERALITES</vt:lpstr>
      <vt:lpstr>GENERALITES</vt:lpstr>
      <vt:lpstr>SE CONNECTER &amp; S’IDENTIFIER</vt:lpstr>
      <vt:lpstr>SE CONNECTER &amp; S’IDENTIFIER</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MODE OPERATOIRE : DETAILS</vt:lpstr>
      <vt:lpstr>Présentation PowerPoint</vt:lpstr>
    </vt:vector>
  </TitlesOfParts>
  <Manager>SFR</Manager>
  <Company>SFR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Diminuer / Augmenter  le niveau de TEXTE</dc:title>
  <dc:subject>SFR</dc:subject>
  <dc:creator>Marc VARACHAUD</dc:creator>
  <cp:lastModifiedBy>FRASQUET, Lola</cp:lastModifiedBy>
  <cp:revision>119</cp:revision>
  <cp:lastPrinted>2019-11-20T15:28:31Z</cp:lastPrinted>
  <dcterms:created xsi:type="dcterms:W3CDTF">2016-02-01T14:03:31Z</dcterms:created>
  <dcterms:modified xsi:type="dcterms:W3CDTF">2025-11-17T08:32:38Z</dcterms:modified>
</cp:coreProperties>
</file>